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48" r:id="rId2"/>
  </p:sldMasterIdLst>
  <p:notesMasterIdLst>
    <p:notesMasterId r:id="rId12"/>
  </p:notesMasterIdLst>
  <p:sldIdLst>
    <p:sldId id="281" r:id="rId3"/>
    <p:sldId id="327" r:id="rId4"/>
    <p:sldId id="368" r:id="rId5"/>
    <p:sldId id="369" r:id="rId6"/>
    <p:sldId id="370" r:id="rId7"/>
    <p:sldId id="371" r:id="rId8"/>
    <p:sldId id="372" r:id="rId9"/>
    <p:sldId id="373" r:id="rId10"/>
    <p:sldId id="33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4F1657-4F82-5703-0550-362DA8B2083E}" name="Mani Surapathi" initials="MS" userId="S::msurapathi1@student.gsu.edu::130c7fd5-f0c7-47f5-807e-6ad5324028e4" providerId="AD"/>
  <p188:author id="{089B83FB-5A8A-5219-B5FF-B9397CE24F95}" name="Sai Charanya Ponnala" initials="SCP" userId="S::sponnala1@student.gsu.edu::623dd0ee-53a5-4e21-9669-fa17b851157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613A"/>
    <a:srgbClr val="F57E5D"/>
    <a:srgbClr val="F0853A"/>
    <a:srgbClr val="ED6F15"/>
    <a:srgbClr val="29C3E6"/>
    <a:srgbClr val="23D6D9"/>
    <a:srgbClr val="3374A3"/>
    <a:srgbClr val="068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met Emin Aktas" userId="7ec2c25d-73df-4a87-9920-c705430408a6" providerId="ADAL" clId="{15C3FAEF-2AB9-4ECD-9361-FF103A68B7A1}"/>
    <pc:docChg chg="custSel delSld modSld delMainMaster">
      <pc:chgData name="Mehmet Emin Aktas" userId="7ec2c25d-73df-4a87-9920-c705430408a6" providerId="ADAL" clId="{15C3FAEF-2AB9-4ECD-9361-FF103A68B7A1}" dt="2023-04-13T14:39:39.745" v="429" actId="20577"/>
      <pc:docMkLst>
        <pc:docMk/>
      </pc:docMkLst>
      <pc:sldChg chg="del">
        <pc:chgData name="Mehmet Emin Aktas" userId="7ec2c25d-73df-4a87-9920-c705430408a6" providerId="ADAL" clId="{15C3FAEF-2AB9-4ECD-9361-FF103A68B7A1}" dt="2023-04-13T14:38:36.190" v="392" actId="2696"/>
        <pc:sldMkLst>
          <pc:docMk/>
          <pc:sldMk cId="4189773021" sldId="264"/>
        </pc:sldMkLst>
      </pc:sldChg>
      <pc:sldChg chg="addSp delSp modSp">
        <pc:chgData name="Mehmet Emin Aktas" userId="7ec2c25d-73df-4a87-9920-c705430408a6" providerId="ADAL" clId="{15C3FAEF-2AB9-4ECD-9361-FF103A68B7A1}" dt="2023-04-13T14:39:39.745" v="429" actId="20577"/>
        <pc:sldMkLst>
          <pc:docMk/>
          <pc:sldMk cId="1467182320" sldId="281"/>
        </pc:sldMkLst>
        <pc:spChg chg="mod">
          <ac:chgData name="Mehmet Emin Aktas" userId="7ec2c25d-73df-4a87-9920-c705430408a6" providerId="ADAL" clId="{15C3FAEF-2AB9-4ECD-9361-FF103A68B7A1}" dt="2023-04-13T14:39:39.745" v="429" actId="20577"/>
          <ac:spMkLst>
            <pc:docMk/>
            <pc:sldMk cId="1467182320" sldId="281"/>
            <ac:spMk id="2" creationId="{00000000-0000-0000-0000-000000000000}"/>
          </ac:spMkLst>
        </pc:spChg>
        <pc:spChg chg="add mod">
          <ac:chgData name="Mehmet Emin Aktas" userId="7ec2c25d-73df-4a87-9920-c705430408a6" providerId="ADAL" clId="{15C3FAEF-2AB9-4ECD-9361-FF103A68B7A1}" dt="2023-04-13T14:31:08.473" v="109" actId="1076"/>
          <ac:spMkLst>
            <pc:docMk/>
            <pc:sldMk cId="1467182320" sldId="281"/>
            <ac:spMk id="5" creationId="{86DA3BA0-8F66-4951-9C1A-284CBD5AF07E}"/>
          </ac:spMkLst>
        </pc:spChg>
        <pc:spChg chg="mod">
          <ac:chgData name="Mehmet Emin Aktas" userId="7ec2c25d-73df-4a87-9920-c705430408a6" providerId="ADAL" clId="{15C3FAEF-2AB9-4ECD-9361-FF103A68B7A1}" dt="2023-04-13T14:26:55.016" v="80" actId="20577"/>
          <ac:spMkLst>
            <pc:docMk/>
            <pc:sldMk cId="1467182320" sldId="281"/>
            <ac:spMk id="7" creationId="{00000000-0000-0000-0000-000000000000}"/>
          </ac:spMkLst>
        </pc:spChg>
        <pc:picChg chg="del mod">
          <ac:chgData name="Mehmet Emin Aktas" userId="7ec2c25d-73df-4a87-9920-c705430408a6" providerId="ADAL" clId="{15C3FAEF-2AB9-4ECD-9361-FF103A68B7A1}" dt="2023-04-13T14:27:11.957" v="82" actId="478"/>
          <ac:picMkLst>
            <pc:docMk/>
            <pc:sldMk cId="1467182320" sldId="281"/>
            <ac:picMk id="3" creationId="{8DF0831C-F6FF-3A22-DB51-7A0060216C8D}"/>
          </ac:picMkLst>
        </pc:picChg>
      </pc:sldChg>
      <pc:sldChg chg="del">
        <pc:chgData name="Mehmet Emin Aktas" userId="7ec2c25d-73df-4a87-9920-c705430408a6" providerId="ADAL" clId="{15C3FAEF-2AB9-4ECD-9361-FF103A68B7A1}" dt="2023-04-13T14:39:16.396" v="412" actId="2696"/>
        <pc:sldMkLst>
          <pc:docMk/>
          <pc:sldMk cId="285402414" sldId="283"/>
        </pc:sldMkLst>
      </pc:sldChg>
      <pc:sldChg chg="del">
        <pc:chgData name="Mehmet Emin Aktas" userId="7ec2c25d-73df-4a87-9920-c705430408a6" providerId="ADAL" clId="{15C3FAEF-2AB9-4ECD-9361-FF103A68B7A1}" dt="2023-04-13T14:39:13.590" v="406" actId="2696"/>
        <pc:sldMkLst>
          <pc:docMk/>
          <pc:sldMk cId="579612275" sldId="284"/>
        </pc:sldMkLst>
      </pc:sldChg>
      <pc:sldChg chg="del">
        <pc:chgData name="Mehmet Emin Aktas" userId="7ec2c25d-73df-4a87-9920-c705430408a6" providerId="ADAL" clId="{15C3FAEF-2AB9-4ECD-9361-FF103A68B7A1}" dt="2023-04-13T14:39:21.129" v="422" actId="2696"/>
        <pc:sldMkLst>
          <pc:docMk/>
          <pc:sldMk cId="2512803209" sldId="285"/>
        </pc:sldMkLst>
      </pc:sldChg>
      <pc:sldChg chg="addSp delSp modSp">
        <pc:chgData name="Mehmet Emin Aktas" userId="7ec2c25d-73df-4a87-9920-c705430408a6" providerId="ADAL" clId="{15C3FAEF-2AB9-4ECD-9361-FF103A68B7A1}" dt="2023-04-13T14:38:51.427" v="393" actId="478"/>
        <pc:sldMkLst>
          <pc:docMk/>
          <pc:sldMk cId="1132381698" sldId="287"/>
        </pc:sldMkLst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2" creationId="{4097200D-3092-C409-D3DE-1427A2B56194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3" creationId="{E0B3213B-B087-7B93-58FA-48D907B7F9F9}"/>
          </ac:spMkLst>
        </pc:spChg>
        <pc:spChg chg="add mod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5" creationId="{FAFB4CB8-9C5B-431C-821B-0CC789CE8E69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6" creationId="{31E1341D-8011-4495-E5E3-238067E006EB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8" creationId="{620E361A-5864-BF0F-C6F3-5F0ACB000FB0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34" creationId="{2B5047DB-21FF-A6BD-F203-71CA7D68FC49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35" creationId="{2A1B834F-549F-A69D-14EA-A8803FD4EB1C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36" creationId="{3FE68835-8CA0-EA35-14D0-9E54F228F629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1" creationId="{9F348BD6-9962-5218-89DF-5D05B0085BEF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2" creationId="{9A8DFED2-170B-19A4-A289-8BABD19346D7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6" creationId="{275984D2-DF8D-24B5-2291-2FD51A334BB3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7" creationId="{F971435A-3D01-D67A-543C-03D03F91743D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8" creationId="{857B2B4E-6412-5D72-F902-9B9087A587C8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49" creationId="{D27FB42A-CCA4-3733-F7C9-A12317916F4C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50" creationId="{B4E197EE-26B6-ABC4-748C-BDD3E5ED5F98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51" creationId="{DC3C7559-3D38-80D2-C831-5598AC14825A}"/>
          </ac:spMkLst>
        </pc:spChg>
        <pc:spChg chg="del">
          <ac:chgData name="Mehmet Emin Aktas" userId="7ec2c25d-73df-4a87-9920-c705430408a6" providerId="ADAL" clId="{15C3FAEF-2AB9-4ECD-9361-FF103A68B7A1}" dt="2023-04-13T14:38:51.427" v="393" actId="478"/>
          <ac:spMkLst>
            <pc:docMk/>
            <pc:sldMk cId="1132381698" sldId="287"/>
            <ac:spMk id="52" creationId="{1CB2C710-25FE-5FAC-195A-2248C25D8B67}"/>
          </ac:spMkLst>
        </pc:spChg>
      </pc:sldChg>
      <pc:sldChg chg="del">
        <pc:chgData name="Mehmet Emin Aktas" userId="7ec2c25d-73df-4a87-9920-c705430408a6" providerId="ADAL" clId="{15C3FAEF-2AB9-4ECD-9361-FF103A68B7A1}" dt="2023-04-13T14:39:10.558" v="401" actId="2696"/>
        <pc:sldMkLst>
          <pc:docMk/>
          <pc:sldMk cId="2650701554" sldId="288"/>
        </pc:sldMkLst>
      </pc:sldChg>
      <pc:sldChg chg="del">
        <pc:chgData name="Mehmet Emin Aktas" userId="7ec2c25d-73df-4a87-9920-c705430408a6" providerId="ADAL" clId="{15C3FAEF-2AB9-4ECD-9361-FF103A68B7A1}" dt="2023-04-13T14:39:09.891" v="400" actId="2696"/>
        <pc:sldMkLst>
          <pc:docMk/>
          <pc:sldMk cId="1517535741" sldId="289"/>
        </pc:sldMkLst>
      </pc:sldChg>
      <pc:sldChg chg="del">
        <pc:chgData name="Mehmet Emin Aktas" userId="7ec2c25d-73df-4a87-9920-c705430408a6" providerId="ADAL" clId="{15C3FAEF-2AB9-4ECD-9361-FF103A68B7A1}" dt="2023-04-13T14:39:13.104" v="405" actId="2696"/>
        <pc:sldMkLst>
          <pc:docMk/>
          <pc:sldMk cId="2378941812" sldId="290"/>
        </pc:sldMkLst>
      </pc:sldChg>
      <pc:sldChg chg="del">
        <pc:chgData name="Mehmet Emin Aktas" userId="7ec2c25d-73df-4a87-9920-c705430408a6" providerId="ADAL" clId="{15C3FAEF-2AB9-4ECD-9361-FF103A68B7A1}" dt="2023-04-13T14:39:14.129" v="407" actId="2696"/>
        <pc:sldMkLst>
          <pc:docMk/>
          <pc:sldMk cId="2873015059" sldId="291"/>
        </pc:sldMkLst>
      </pc:sldChg>
      <pc:sldChg chg="del">
        <pc:chgData name="Mehmet Emin Aktas" userId="7ec2c25d-73df-4a87-9920-c705430408a6" providerId="ADAL" clId="{15C3FAEF-2AB9-4ECD-9361-FF103A68B7A1}" dt="2023-04-13T14:39:17.441" v="414" actId="2696"/>
        <pc:sldMkLst>
          <pc:docMk/>
          <pc:sldMk cId="2837240481" sldId="292"/>
        </pc:sldMkLst>
      </pc:sldChg>
      <pc:sldChg chg="del">
        <pc:chgData name="Mehmet Emin Aktas" userId="7ec2c25d-73df-4a87-9920-c705430408a6" providerId="ADAL" clId="{15C3FAEF-2AB9-4ECD-9361-FF103A68B7A1}" dt="2023-04-13T14:39:20.680" v="421" actId="2696"/>
        <pc:sldMkLst>
          <pc:docMk/>
          <pc:sldMk cId="2808523365" sldId="293"/>
        </pc:sldMkLst>
      </pc:sldChg>
      <pc:sldChg chg="del">
        <pc:chgData name="Mehmet Emin Aktas" userId="7ec2c25d-73df-4a87-9920-c705430408a6" providerId="ADAL" clId="{15C3FAEF-2AB9-4ECD-9361-FF103A68B7A1}" dt="2023-04-13T14:39:23.245" v="427" actId="2696"/>
        <pc:sldMkLst>
          <pc:docMk/>
          <pc:sldMk cId="888210829" sldId="294"/>
        </pc:sldMkLst>
      </pc:sldChg>
      <pc:sldChg chg="del">
        <pc:chgData name="Mehmet Emin Aktas" userId="7ec2c25d-73df-4a87-9920-c705430408a6" providerId="ADAL" clId="{15C3FAEF-2AB9-4ECD-9361-FF103A68B7A1}" dt="2023-04-13T14:39:12.043" v="403" actId="2696"/>
        <pc:sldMkLst>
          <pc:docMk/>
          <pc:sldMk cId="3699712142" sldId="296"/>
        </pc:sldMkLst>
      </pc:sldChg>
      <pc:sldChg chg="del">
        <pc:chgData name="Mehmet Emin Aktas" userId="7ec2c25d-73df-4a87-9920-c705430408a6" providerId="ADAL" clId="{15C3FAEF-2AB9-4ECD-9361-FF103A68B7A1}" dt="2023-04-13T14:39:19.321" v="418" actId="2696"/>
        <pc:sldMkLst>
          <pc:docMk/>
          <pc:sldMk cId="2117956577" sldId="298"/>
        </pc:sldMkLst>
      </pc:sldChg>
      <pc:sldChg chg="del">
        <pc:chgData name="Mehmet Emin Aktas" userId="7ec2c25d-73df-4a87-9920-c705430408a6" providerId="ADAL" clId="{15C3FAEF-2AB9-4ECD-9361-FF103A68B7A1}" dt="2023-04-13T14:39:18.376" v="416" actId="2696"/>
        <pc:sldMkLst>
          <pc:docMk/>
          <pc:sldMk cId="189095641" sldId="300"/>
        </pc:sldMkLst>
      </pc:sldChg>
      <pc:sldChg chg="del">
        <pc:chgData name="Mehmet Emin Aktas" userId="7ec2c25d-73df-4a87-9920-c705430408a6" providerId="ADAL" clId="{15C3FAEF-2AB9-4ECD-9361-FF103A68B7A1}" dt="2023-04-13T14:39:09.355" v="399" actId="2696"/>
        <pc:sldMkLst>
          <pc:docMk/>
          <pc:sldMk cId="2489111043" sldId="301"/>
        </pc:sldMkLst>
      </pc:sldChg>
      <pc:sldChg chg="del">
        <pc:chgData name="Mehmet Emin Aktas" userId="7ec2c25d-73df-4a87-9920-c705430408a6" providerId="ADAL" clId="{15C3FAEF-2AB9-4ECD-9361-FF103A68B7A1}" dt="2023-04-13T14:38:58.311" v="394" actId="2696"/>
        <pc:sldMkLst>
          <pc:docMk/>
          <pc:sldMk cId="4023777757" sldId="303"/>
        </pc:sldMkLst>
      </pc:sldChg>
      <pc:sldChg chg="del">
        <pc:chgData name="Mehmet Emin Aktas" userId="7ec2c25d-73df-4a87-9920-c705430408a6" providerId="ADAL" clId="{15C3FAEF-2AB9-4ECD-9361-FF103A68B7A1}" dt="2023-04-13T14:39:06.326" v="396" actId="2696"/>
        <pc:sldMkLst>
          <pc:docMk/>
          <pc:sldMk cId="114605379" sldId="307"/>
        </pc:sldMkLst>
      </pc:sldChg>
      <pc:sldChg chg="del">
        <pc:chgData name="Mehmet Emin Aktas" userId="7ec2c25d-73df-4a87-9920-c705430408a6" providerId="ADAL" clId="{15C3FAEF-2AB9-4ECD-9361-FF103A68B7A1}" dt="2023-04-13T14:39:07.167" v="397" actId="2696"/>
        <pc:sldMkLst>
          <pc:docMk/>
          <pc:sldMk cId="1973234949" sldId="308"/>
        </pc:sldMkLst>
      </pc:sldChg>
      <pc:sldChg chg="del">
        <pc:chgData name="Mehmet Emin Aktas" userId="7ec2c25d-73df-4a87-9920-c705430408a6" providerId="ADAL" clId="{15C3FAEF-2AB9-4ECD-9361-FF103A68B7A1}" dt="2023-04-13T14:39:08.086" v="398" actId="2696"/>
        <pc:sldMkLst>
          <pc:docMk/>
          <pc:sldMk cId="1936956568" sldId="309"/>
        </pc:sldMkLst>
      </pc:sldChg>
      <pc:sldChg chg="del">
        <pc:chgData name="Mehmet Emin Aktas" userId="7ec2c25d-73df-4a87-9920-c705430408a6" providerId="ADAL" clId="{15C3FAEF-2AB9-4ECD-9361-FF103A68B7A1}" dt="2023-04-13T14:39:18.847" v="417" actId="2696"/>
        <pc:sldMkLst>
          <pc:docMk/>
          <pc:sldMk cId="1852405592" sldId="310"/>
        </pc:sldMkLst>
      </pc:sldChg>
      <pc:sldChg chg="del">
        <pc:chgData name="Mehmet Emin Aktas" userId="7ec2c25d-73df-4a87-9920-c705430408a6" providerId="ADAL" clId="{15C3FAEF-2AB9-4ECD-9361-FF103A68B7A1}" dt="2023-04-13T14:39:15.494" v="410" actId="2696"/>
        <pc:sldMkLst>
          <pc:docMk/>
          <pc:sldMk cId="2280501670" sldId="313"/>
        </pc:sldMkLst>
      </pc:sldChg>
      <pc:sldChg chg="del">
        <pc:chgData name="Mehmet Emin Aktas" userId="7ec2c25d-73df-4a87-9920-c705430408a6" providerId="ADAL" clId="{15C3FAEF-2AB9-4ECD-9361-FF103A68B7A1}" dt="2023-04-13T14:39:15.959" v="411" actId="2696"/>
        <pc:sldMkLst>
          <pc:docMk/>
          <pc:sldMk cId="729695974" sldId="314"/>
        </pc:sldMkLst>
      </pc:sldChg>
      <pc:sldChg chg="del">
        <pc:chgData name="Mehmet Emin Aktas" userId="7ec2c25d-73df-4a87-9920-c705430408a6" providerId="ADAL" clId="{15C3FAEF-2AB9-4ECD-9361-FF103A68B7A1}" dt="2023-04-13T14:39:19.774" v="419" actId="2696"/>
        <pc:sldMkLst>
          <pc:docMk/>
          <pc:sldMk cId="796921500" sldId="315"/>
        </pc:sldMkLst>
      </pc:sldChg>
      <pc:sldChg chg="del">
        <pc:chgData name="Mehmet Emin Aktas" userId="7ec2c25d-73df-4a87-9920-c705430408a6" providerId="ADAL" clId="{15C3FAEF-2AB9-4ECD-9361-FF103A68B7A1}" dt="2023-04-13T14:39:21.586" v="423" actId="2696"/>
        <pc:sldMkLst>
          <pc:docMk/>
          <pc:sldMk cId="2791524550" sldId="316"/>
        </pc:sldMkLst>
      </pc:sldChg>
      <pc:sldChg chg="del">
        <pc:chgData name="Mehmet Emin Aktas" userId="7ec2c25d-73df-4a87-9920-c705430408a6" providerId="ADAL" clId="{15C3FAEF-2AB9-4ECD-9361-FF103A68B7A1}" dt="2023-04-13T14:39:22.425" v="425" actId="2696"/>
        <pc:sldMkLst>
          <pc:docMk/>
          <pc:sldMk cId="2359217487" sldId="319"/>
        </pc:sldMkLst>
      </pc:sldChg>
      <pc:sldChg chg="del">
        <pc:chgData name="Mehmet Emin Aktas" userId="7ec2c25d-73df-4a87-9920-c705430408a6" providerId="ADAL" clId="{15C3FAEF-2AB9-4ECD-9361-FF103A68B7A1}" dt="2023-04-13T14:37:11.707" v="354" actId="2696"/>
        <pc:sldMkLst>
          <pc:docMk/>
          <pc:sldMk cId="3299488469" sldId="322"/>
        </pc:sldMkLst>
      </pc:sldChg>
      <pc:sldChg chg="del">
        <pc:chgData name="Mehmet Emin Aktas" userId="7ec2c25d-73df-4a87-9920-c705430408a6" providerId="ADAL" clId="{15C3FAEF-2AB9-4ECD-9361-FF103A68B7A1}" dt="2023-04-13T14:39:12.533" v="404" actId="2696"/>
        <pc:sldMkLst>
          <pc:docMk/>
          <pc:sldMk cId="2872887983" sldId="323"/>
        </pc:sldMkLst>
      </pc:sldChg>
      <pc:sldChg chg="del">
        <pc:chgData name="Mehmet Emin Aktas" userId="7ec2c25d-73df-4a87-9920-c705430408a6" providerId="ADAL" clId="{15C3FAEF-2AB9-4ECD-9361-FF103A68B7A1}" dt="2023-04-13T14:39:14.553" v="408" actId="2696"/>
        <pc:sldMkLst>
          <pc:docMk/>
          <pc:sldMk cId="937983520" sldId="325"/>
        </pc:sldMkLst>
      </pc:sldChg>
      <pc:sldChg chg="del">
        <pc:chgData name="Mehmet Emin Aktas" userId="7ec2c25d-73df-4a87-9920-c705430408a6" providerId="ADAL" clId="{15C3FAEF-2AB9-4ECD-9361-FF103A68B7A1}" dt="2023-04-13T14:39:11.308" v="402" actId="2696"/>
        <pc:sldMkLst>
          <pc:docMk/>
          <pc:sldMk cId="3910301980" sldId="326"/>
        </pc:sldMkLst>
      </pc:sldChg>
      <pc:sldChg chg="modSp">
        <pc:chgData name="Mehmet Emin Aktas" userId="7ec2c25d-73df-4a87-9920-c705430408a6" providerId="ADAL" clId="{15C3FAEF-2AB9-4ECD-9361-FF103A68B7A1}" dt="2023-04-13T14:36:40.871" v="353" actId="20577"/>
        <pc:sldMkLst>
          <pc:docMk/>
          <pc:sldMk cId="3242023238" sldId="327"/>
        </pc:sldMkLst>
        <pc:graphicFrameChg chg="mod">
          <ac:chgData name="Mehmet Emin Aktas" userId="7ec2c25d-73df-4a87-9920-c705430408a6" providerId="ADAL" clId="{15C3FAEF-2AB9-4ECD-9361-FF103A68B7A1}" dt="2023-04-13T14:36:40.871" v="353" actId="20577"/>
          <ac:graphicFrameMkLst>
            <pc:docMk/>
            <pc:sldMk cId="3242023238" sldId="327"/>
            <ac:graphicFrameMk id="5" creationId="{E120AC39-A5C6-1FBD-CA30-B226F7958CAB}"/>
          </ac:graphicFrameMkLst>
        </pc:graphicFrameChg>
      </pc:sldChg>
      <pc:sldChg chg="delSp modSp">
        <pc:chgData name="Mehmet Emin Aktas" userId="7ec2c25d-73df-4a87-9920-c705430408a6" providerId="ADAL" clId="{15C3FAEF-2AB9-4ECD-9361-FF103A68B7A1}" dt="2023-04-13T14:37:53.806" v="360" actId="6549"/>
        <pc:sldMkLst>
          <pc:docMk/>
          <pc:sldMk cId="1638640012" sldId="328"/>
        </pc:sldMkLst>
        <pc:spChg chg="mod">
          <ac:chgData name="Mehmet Emin Aktas" userId="7ec2c25d-73df-4a87-9920-c705430408a6" providerId="ADAL" clId="{15C3FAEF-2AB9-4ECD-9361-FF103A68B7A1}" dt="2023-04-13T14:37:53.806" v="360" actId="6549"/>
          <ac:spMkLst>
            <pc:docMk/>
            <pc:sldMk cId="1638640012" sldId="328"/>
            <ac:spMk id="2" creationId="{00000000-0000-0000-0000-000000000000}"/>
          </ac:spMkLst>
        </pc:spChg>
        <pc:spChg chg="mod">
          <ac:chgData name="Mehmet Emin Aktas" userId="7ec2c25d-73df-4a87-9920-c705430408a6" providerId="ADAL" clId="{15C3FAEF-2AB9-4ECD-9361-FF103A68B7A1}" dt="2023-04-13T14:37:42.256" v="357" actId="6549"/>
          <ac:spMkLst>
            <pc:docMk/>
            <pc:sldMk cId="1638640012" sldId="328"/>
            <ac:spMk id="3" creationId="{00000000-0000-0000-0000-000000000000}"/>
          </ac:spMkLst>
        </pc:spChg>
        <pc:spChg chg="mod">
          <ac:chgData name="Mehmet Emin Aktas" userId="7ec2c25d-73df-4a87-9920-c705430408a6" providerId="ADAL" clId="{15C3FAEF-2AB9-4ECD-9361-FF103A68B7A1}" dt="2023-04-13T14:37:44.969" v="358" actId="6549"/>
          <ac:spMkLst>
            <pc:docMk/>
            <pc:sldMk cId="1638640012" sldId="328"/>
            <ac:spMk id="5" creationId="{EE7BB072-41CF-1E0A-26EF-D3DA54495AAD}"/>
          </ac:spMkLst>
        </pc:spChg>
        <pc:picChg chg="del">
          <ac:chgData name="Mehmet Emin Aktas" userId="7ec2c25d-73df-4a87-9920-c705430408a6" providerId="ADAL" clId="{15C3FAEF-2AB9-4ECD-9361-FF103A68B7A1}" dt="2023-04-13T14:37:50.084" v="359" actId="478"/>
          <ac:picMkLst>
            <pc:docMk/>
            <pc:sldMk cId="1638640012" sldId="328"/>
            <ac:picMk id="1026" creationId="{32B9BA47-4488-44D5-55B8-957B45743914}"/>
          </ac:picMkLst>
        </pc:picChg>
      </pc:sldChg>
      <pc:sldChg chg="del">
        <pc:chgData name="Mehmet Emin Aktas" userId="7ec2c25d-73df-4a87-9920-c705430408a6" providerId="ADAL" clId="{15C3FAEF-2AB9-4ECD-9361-FF103A68B7A1}" dt="2023-04-13T14:38:32.381" v="375" actId="2696"/>
        <pc:sldMkLst>
          <pc:docMk/>
          <pc:sldMk cId="329180917" sldId="330"/>
        </pc:sldMkLst>
      </pc:sldChg>
      <pc:sldChg chg="del">
        <pc:chgData name="Mehmet Emin Aktas" userId="7ec2c25d-73df-4a87-9920-c705430408a6" providerId="ADAL" clId="{15C3FAEF-2AB9-4ECD-9361-FF103A68B7A1}" dt="2023-04-13T14:38:30.334" v="374" actId="2696"/>
        <pc:sldMkLst>
          <pc:docMk/>
          <pc:sldMk cId="876547507" sldId="331"/>
        </pc:sldMkLst>
      </pc:sldChg>
      <pc:sldChg chg="del">
        <pc:chgData name="Mehmet Emin Aktas" userId="7ec2c25d-73df-4a87-9920-c705430408a6" providerId="ADAL" clId="{15C3FAEF-2AB9-4ECD-9361-FF103A68B7A1}" dt="2023-04-13T14:39:22.002" v="424" actId="2696"/>
        <pc:sldMkLst>
          <pc:docMk/>
          <pc:sldMk cId="712504467" sldId="334"/>
        </pc:sldMkLst>
      </pc:sldChg>
      <pc:sldChg chg="del">
        <pc:chgData name="Mehmet Emin Aktas" userId="7ec2c25d-73df-4a87-9920-c705430408a6" providerId="ADAL" clId="{15C3FAEF-2AB9-4ECD-9361-FF103A68B7A1}" dt="2023-04-13T14:39:22.835" v="426" actId="2696"/>
        <pc:sldMkLst>
          <pc:docMk/>
          <pc:sldMk cId="204878028" sldId="336"/>
        </pc:sldMkLst>
      </pc:sldChg>
      <pc:sldChg chg="del">
        <pc:chgData name="Mehmet Emin Aktas" userId="7ec2c25d-73df-4a87-9920-c705430408a6" providerId="ADAL" clId="{15C3FAEF-2AB9-4ECD-9361-FF103A68B7A1}" dt="2023-04-13T14:39:15.014" v="409" actId="2696"/>
        <pc:sldMkLst>
          <pc:docMk/>
          <pc:sldMk cId="1417713896" sldId="337"/>
        </pc:sldMkLst>
      </pc:sldChg>
      <pc:sldChg chg="del">
        <pc:chgData name="Mehmet Emin Aktas" userId="7ec2c25d-73df-4a87-9920-c705430408a6" providerId="ADAL" clId="{15C3FAEF-2AB9-4ECD-9361-FF103A68B7A1}" dt="2023-04-13T14:39:20.237" v="420" actId="2696"/>
        <pc:sldMkLst>
          <pc:docMk/>
          <pc:sldMk cId="2571663405" sldId="338"/>
        </pc:sldMkLst>
      </pc:sldChg>
      <pc:sldChg chg="addSp delSp modSp">
        <pc:chgData name="Mehmet Emin Aktas" userId="7ec2c25d-73df-4a87-9920-c705430408a6" providerId="ADAL" clId="{15C3FAEF-2AB9-4ECD-9361-FF103A68B7A1}" dt="2023-04-13T14:39:02.430" v="395" actId="478"/>
        <pc:sldMkLst>
          <pc:docMk/>
          <pc:sldMk cId="3487448393" sldId="339"/>
        </pc:sldMkLst>
        <pc:spChg chg="del">
          <ac:chgData name="Mehmet Emin Aktas" userId="7ec2c25d-73df-4a87-9920-c705430408a6" providerId="ADAL" clId="{15C3FAEF-2AB9-4ECD-9361-FF103A68B7A1}" dt="2023-04-13T14:39:02.430" v="395" actId="478"/>
          <ac:spMkLst>
            <pc:docMk/>
            <pc:sldMk cId="3487448393" sldId="339"/>
            <ac:spMk id="2" creationId="{FC8BF39D-B514-9DBA-A3C6-61589328F6EA}"/>
          </ac:spMkLst>
        </pc:spChg>
        <pc:spChg chg="del">
          <ac:chgData name="Mehmet Emin Aktas" userId="7ec2c25d-73df-4a87-9920-c705430408a6" providerId="ADAL" clId="{15C3FAEF-2AB9-4ECD-9361-FF103A68B7A1}" dt="2023-04-13T14:39:02.430" v="395" actId="478"/>
          <ac:spMkLst>
            <pc:docMk/>
            <pc:sldMk cId="3487448393" sldId="339"/>
            <ac:spMk id="3" creationId="{00000000-0000-0000-0000-000000000000}"/>
          </ac:spMkLst>
        </pc:spChg>
        <pc:spChg chg="del">
          <ac:chgData name="Mehmet Emin Aktas" userId="7ec2c25d-73df-4a87-9920-c705430408a6" providerId="ADAL" clId="{15C3FAEF-2AB9-4ECD-9361-FF103A68B7A1}" dt="2023-04-13T14:39:02.430" v="395" actId="478"/>
          <ac:spMkLst>
            <pc:docMk/>
            <pc:sldMk cId="3487448393" sldId="339"/>
            <ac:spMk id="4" creationId="{C82D71CB-64B2-3022-10DA-D5ABE373F7A6}"/>
          </ac:spMkLst>
        </pc:spChg>
        <pc:spChg chg="add mod">
          <ac:chgData name="Mehmet Emin Aktas" userId="7ec2c25d-73df-4a87-9920-c705430408a6" providerId="ADAL" clId="{15C3FAEF-2AB9-4ECD-9361-FF103A68B7A1}" dt="2023-04-13T14:39:02.430" v="395" actId="478"/>
          <ac:spMkLst>
            <pc:docMk/>
            <pc:sldMk cId="3487448393" sldId="339"/>
            <ac:spMk id="6" creationId="{54A9E3F6-EB72-4939-9021-A36D5593B921}"/>
          </ac:spMkLst>
        </pc:spChg>
      </pc:sldChg>
      <pc:sldChg chg="del">
        <pc:chgData name="Mehmet Emin Aktas" userId="7ec2c25d-73df-4a87-9920-c705430408a6" providerId="ADAL" clId="{15C3FAEF-2AB9-4ECD-9361-FF103A68B7A1}" dt="2023-04-13T14:38:00.047" v="361" actId="2696"/>
        <pc:sldMkLst>
          <pc:docMk/>
          <pc:sldMk cId="702693064" sldId="340"/>
        </pc:sldMkLst>
      </pc:sldChg>
      <pc:sldChg chg="del">
        <pc:chgData name="Mehmet Emin Aktas" userId="7ec2c25d-73df-4a87-9920-c705430408a6" providerId="ADAL" clId="{15C3FAEF-2AB9-4ECD-9361-FF103A68B7A1}" dt="2023-04-13T14:39:25.791" v="428" actId="2696"/>
        <pc:sldMkLst>
          <pc:docMk/>
          <pc:sldMk cId="2651365165" sldId="341"/>
        </pc:sldMkLst>
      </pc:sldChg>
      <pc:sldChg chg="modSp">
        <pc:chgData name="Mehmet Emin Aktas" userId="7ec2c25d-73df-4a87-9920-c705430408a6" providerId="ADAL" clId="{15C3FAEF-2AB9-4ECD-9361-FF103A68B7A1}" dt="2023-04-13T14:37:27.104" v="355"/>
        <pc:sldMkLst>
          <pc:docMk/>
          <pc:sldMk cId="3013132628" sldId="342"/>
        </pc:sldMkLst>
        <pc:spChg chg="mod">
          <ac:chgData name="Mehmet Emin Aktas" userId="7ec2c25d-73df-4a87-9920-c705430408a6" providerId="ADAL" clId="{15C3FAEF-2AB9-4ECD-9361-FF103A68B7A1}" dt="2023-04-13T14:37:27.104" v="355"/>
          <ac:spMkLst>
            <pc:docMk/>
            <pc:sldMk cId="3013132628" sldId="342"/>
            <ac:spMk id="2" creationId="{FE8D4F1D-4ECF-3539-ECD7-E9C9D2D8B8F8}"/>
          </ac:spMkLst>
        </pc:spChg>
      </pc:sldChg>
      <pc:sldChg chg="del">
        <pc:chgData name="Mehmet Emin Aktas" userId="7ec2c25d-73df-4a87-9920-c705430408a6" providerId="ADAL" clId="{15C3FAEF-2AB9-4ECD-9361-FF103A68B7A1}" dt="2023-04-13T14:39:17.919" v="415" actId="2696"/>
        <pc:sldMkLst>
          <pc:docMk/>
          <pc:sldMk cId="1654645991" sldId="343"/>
        </pc:sldMkLst>
      </pc:sldChg>
      <pc:sldChg chg="del">
        <pc:chgData name="Mehmet Emin Aktas" userId="7ec2c25d-73df-4a87-9920-c705430408a6" providerId="ADAL" clId="{15C3FAEF-2AB9-4ECD-9361-FF103A68B7A1}" dt="2023-04-13T14:39:16.911" v="413" actId="2696"/>
        <pc:sldMkLst>
          <pc:docMk/>
          <pc:sldMk cId="1497888368" sldId="344"/>
        </pc:sldMkLst>
      </pc:sldChg>
      <pc:sldChg chg="delSp modSp">
        <pc:chgData name="Mehmet Emin Aktas" userId="7ec2c25d-73df-4a87-9920-c705430408a6" providerId="ADAL" clId="{15C3FAEF-2AB9-4ECD-9361-FF103A68B7A1}" dt="2023-04-13T14:38:23.749" v="373" actId="478"/>
        <pc:sldMkLst>
          <pc:docMk/>
          <pc:sldMk cId="257653080" sldId="345"/>
        </pc:sldMkLst>
        <pc:spChg chg="del">
          <ac:chgData name="Mehmet Emin Aktas" userId="7ec2c25d-73df-4a87-9920-c705430408a6" providerId="ADAL" clId="{15C3FAEF-2AB9-4ECD-9361-FF103A68B7A1}" dt="2023-04-13T14:38:23.749" v="373" actId="478"/>
          <ac:spMkLst>
            <pc:docMk/>
            <pc:sldMk cId="257653080" sldId="345"/>
            <ac:spMk id="2" creationId="{1146E104-1C7A-8126-7165-63FFB4C16D9D}"/>
          </ac:spMkLst>
        </pc:spChg>
        <pc:spChg chg="del">
          <ac:chgData name="Mehmet Emin Aktas" userId="7ec2c25d-73df-4a87-9920-c705430408a6" providerId="ADAL" clId="{15C3FAEF-2AB9-4ECD-9361-FF103A68B7A1}" dt="2023-04-13T14:38:23.749" v="373" actId="478"/>
          <ac:spMkLst>
            <pc:docMk/>
            <pc:sldMk cId="257653080" sldId="345"/>
            <ac:spMk id="3" creationId="{D284899B-A29E-00B7-573B-CA479365BD9F}"/>
          </ac:spMkLst>
        </pc:spChg>
        <pc:spChg chg="del mod">
          <ac:chgData name="Mehmet Emin Aktas" userId="7ec2c25d-73df-4a87-9920-c705430408a6" providerId="ADAL" clId="{15C3FAEF-2AB9-4ECD-9361-FF103A68B7A1}" dt="2023-04-13T14:38:13.538" v="366"/>
          <ac:spMkLst>
            <pc:docMk/>
            <pc:sldMk cId="257653080" sldId="345"/>
            <ac:spMk id="4" creationId="{049F3E06-33CF-3E13-6888-7C6C19DA5C16}"/>
          </ac:spMkLst>
        </pc:spChg>
        <pc:spChg chg="del">
          <ac:chgData name="Mehmet Emin Aktas" userId="7ec2c25d-73df-4a87-9920-c705430408a6" providerId="ADAL" clId="{15C3FAEF-2AB9-4ECD-9361-FF103A68B7A1}" dt="2023-04-13T14:38:07.655" v="362" actId="478"/>
          <ac:spMkLst>
            <pc:docMk/>
            <pc:sldMk cId="257653080" sldId="345"/>
            <ac:spMk id="7" creationId="{184BB5FF-09F9-7294-5C6C-2D5B374C09EE}"/>
          </ac:spMkLst>
        </pc:spChg>
        <pc:spChg chg="del mod">
          <ac:chgData name="Mehmet Emin Aktas" userId="7ec2c25d-73df-4a87-9920-c705430408a6" providerId="ADAL" clId="{15C3FAEF-2AB9-4ECD-9361-FF103A68B7A1}" dt="2023-04-13T14:38:19.908" v="369" actId="478"/>
          <ac:spMkLst>
            <pc:docMk/>
            <pc:sldMk cId="257653080" sldId="345"/>
            <ac:spMk id="10" creationId="{60A39A15-1C57-ACD8-4943-F072147ED771}"/>
          </ac:spMkLst>
        </pc:spChg>
        <pc:spChg chg="del">
          <ac:chgData name="Mehmet Emin Aktas" userId="7ec2c25d-73df-4a87-9920-c705430408a6" providerId="ADAL" clId="{15C3FAEF-2AB9-4ECD-9361-FF103A68B7A1}" dt="2023-04-13T14:38:13.538" v="364" actId="478"/>
          <ac:spMkLst>
            <pc:docMk/>
            <pc:sldMk cId="257653080" sldId="345"/>
            <ac:spMk id="13" creationId="{8D0345B0-665A-AAB8-E503-EF4658DE0B41}"/>
          </ac:spMkLst>
        </pc:spChg>
        <pc:spChg chg="del mod">
          <ac:chgData name="Mehmet Emin Aktas" userId="7ec2c25d-73df-4a87-9920-c705430408a6" providerId="ADAL" clId="{15C3FAEF-2AB9-4ECD-9361-FF103A68B7A1}" dt="2023-04-13T14:38:19.908" v="371"/>
          <ac:spMkLst>
            <pc:docMk/>
            <pc:sldMk cId="257653080" sldId="345"/>
            <ac:spMk id="16" creationId="{52A370A0-5134-0534-6565-7379C0ECDA3F}"/>
          </ac:spMkLst>
        </pc:spChg>
        <pc:picChg chg="del">
          <ac:chgData name="Mehmet Emin Aktas" userId="7ec2c25d-73df-4a87-9920-c705430408a6" providerId="ADAL" clId="{15C3FAEF-2AB9-4ECD-9361-FF103A68B7A1}" dt="2023-04-13T14:38:23.749" v="373" actId="478"/>
          <ac:picMkLst>
            <pc:docMk/>
            <pc:sldMk cId="257653080" sldId="345"/>
            <ac:picMk id="8" creationId="{582C260F-5623-EFCE-49EB-EBBB297802E4}"/>
          </ac:picMkLst>
        </pc:picChg>
        <pc:picChg chg="del">
          <ac:chgData name="Mehmet Emin Aktas" userId="7ec2c25d-73df-4a87-9920-c705430408a6" providerId="ADAL" clId="{15C3FAEF-2AB9-4ECD-9361-FF103A68B7A1}" dt="2023-04-13T14:38:23.749" v="373" actId="478"/>
          <ac:picMkLst>
            <pc:docMk/>
            <pc:sldMk cId="257653080" sldId="345"/>
            <ac:picMk id="9" creationId="{4AA9A0CD-6B63-7478-7394-0065C3813B65}"/>
          </ac:picMkLst>
        </pc:picChg>
        <pc:cxnChg chg="del">
          <ac:chgData name="Mehmet Emin Aktas" userId="7ec2c25d-73df-4a87-9920-c705430408a6" providerId="ADAL" clId="{15C3FAEF-2AB9-4ECD-9361-FF103A68B7A1}" dt="2023-04-13T14:38:21.949" v="372" actId="478"/>
          <ac:cxnSpMkLst>
            <pc:docMk/>
            <pc:sldMk cId="257653080" sldId="345"/>
            <ac:cxnSpMk id="15" creationId="{E3802B05-D7AB-21D1-088E-DDFA2FD9F1D7}"/>
          </ac:cxnSpMkLst>
        </pc:cxnChg>
      </pc:sldChg>
      <pc:sldMasterChg chg="del delSldLayout">
        <pc:chgData name="Mehmet Emin Aktas" userId="7ec2c25d-73df-4a87-9920-c705430408a6" providerId="ADAL" clId="{15C3FAEF-2AB9-4ECD-9361-FF103A68B7A1}" dt="2023-04-13T14:38:32.391" v="391" actId="2696"/>
        <pc:sldMasterMkLst>
          <pc:docMk/>
          <pc:sldMasterMk cId="2864688391" sldId="2147483706"/>
        </pc:sldMasterMkLst>
        <pc:sldLayoutChg chg="del">
          <pc:chgData name="Mehmet Emin Aktas" userId="7ec2c25d-73df-4a87-9920-c705430408a6" providerId="ADAL" clId="{15C3FAEF-2AB9-4ECD-9361-FF103A68B7A1}" dt="2023-04-13T14:38:32.382" v="376" actId="2696"/>
          <pc:sldLayoutMkLst>
            <pc:docMk/>
            <pc:sldMasterMk cId="2864688391" sldId="2147483706"/>
            <pc:sldLayoutMk cId="1140111071" sldId="2147483707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3" v="377" actId="2696"/>
          <pc:sldLayoutMkLst>
            <pc:docMk/>
            <pc:sldMasterMk cId="2864688391" sldId="2147483706"/>
            <pc:sldLayoutMk cId="3844865009" sldId="2147483708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4" v="378" actId="2696"/>
          <pc:sldLayoutMkLst>
            <pc:docMk/>
            <pc:sldMasterMk cId="2864688391" sldId="2147483706"/>
            <pc:sldLayoutMk cId="2759111587" sldId="2147483709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5" v="379" actId="2696"/>
          <pc:sldLayoutMkLst>
            <pc:docMk/>
            <pc:sldMasterMk cId="2864688391" sldId="2147483706"/>
            <pc:sldLayoutMk cId="3114612458" sldId="2147483710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5" v="380" actId="2696"/>
          <pc:sldLayoutMkLst>
            <pc:docMk/>
            <pc:sldMasterMk cId="2864688391" sldId="2147483706"/>
            <pc:sldLayoutMk cId="1939330623" sldId="2147483711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6" v="381" actId="2696"/>
          <pc:sldLayoutMkLst>
            <pc:docMk/>
            <pc:sldMasterMk cId="2864688391" sldId="2147483706"/>
            <pc:sldLayoutMk cId="4239016689" sldId="2147483712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6" v="382" actId="2696"/>
          <pc:sldLayoutMkLst>
            <pc:docMk/>
            <pc:sldMasterMk cId="2864688391" sldId="2147483706"/>
            <pc:sldLayoutMk cId="3094454025" sldId="2147483713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7" v="383" actId="2696"/>
          <pc:sldLayoutMkLst>
            <pc:docMk/>
            <pc:sldMasterMk cId="2864688391" sldId="2147483706"/>
            <pc:sldLayoutMk cId="1725722951" sldId="2147483714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7" v="384" actId="2696"/>
          <pc:sldLayoutMkLst>
            <pc:docMk/>
            <pc:sldMasterMk cId="2864688391" sldId="2147483706"/>
            <pc:sldLayoutMk cId="1788422085" sldId="2147483715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8" v="385" actId="2696"/>
          <pc:sldLayoutMkLst>
            <pc:docMk/>
            <pc:sldMasterMk cId="2864688391" sldId="2147483706"/>
            <pc:sldLayoutMk cId="3022826993" sldId="2147483716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8" v="386" actId="2696"/>
          <pc:sldLayoutMkLst>
            <pc:docMk/>
            <pc:sldMasterMk cId="2864688391" sldId="2147483706"/>
            <pc:sldLayoutMk cId="494766008" sldId="2147483717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9" v="387" actId="2696"/>
          <pc:sldLayoutMkLst>
            <pc:docMk/>
            <pc:sldMasterMk cId="2864688391" sldId="2147483706"/>
            <pc:sldLayoutMk cId="136712267" sldId="2147483718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89" v="388" actId="2696"/>
          <pc:sldLayoutMkLst>
            <pc:docMk/>
            <pc:sldMasterMk cId="2864688391" sldId="2147483706"/>
            <pc:sldLayoutMk cId="1219485211" sldId="2147483719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90" v="389" actId="2696"/>
          <pc:sldLayoutMkLst>
            <pc:docMk/>
            <pc:sldMasterMk cId="2864688391" sldId="2147483706"/>
            <pc:sldLayoutMk cId="4263701373" sldId="2147483720"/>
          </pc:sldLayoutMkLst>
        </pc:sldLayoutChg>
        <pc:sldLayoutChg chg="del">
          <pc:chgData name="Mehmet Emin Aktas" userId="7ec2c25d-73df-4a87-9920-c705430408a6" providerId="ADAL" clId="{15C3FAEF-2AB9-4ECD-9361-FF103A68B7A1}" dt="2023-04-13T14:38:32.390" v="390" actId="2696"/>
          <pc:sldLayoutMkLst>
            <pc:docMk/>
            <pc:sldMasterMk cId="2864688391" sldId="2147483706"/>
            <pc:sldLayoutMk cId="3262562042" sldId="214748372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1CBB3-EC61-4544-80BC-757C97B7BB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D7C082-7F93-4C82-8272-AC36DF977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and Features </a:t>
          </a:r>
        </a:p>
      </dgm:t>
    </dgm:pt>
    <dgm:pt modelId="{11A4BF68-5FCA-4A4F-A746-BCBFB3B66BF7}" type="parTrans" cxnId="{B63017DC-5FC0-4BB1-9BCF-1C62DCBCCEA6}">
      <dgm:prSet/>
      <dgm:spPr/>
      <dgm:t>
        <a:bodyPr/>
        <a:lstStyle/>
        <a:p>
          <a:endParaRPr lang="en-US"/>
        </a:p>
      </dgm:t>
    </dgm:pt>
    <dgm:pt modelId="{E78399D0-C5A7-4C3E-9BA3-9CB32B01DC4F}" type="sibTrans" cxnId="{B63017DC-5FC0-4BB1-9BCF-1C62DCBCCEA6}">
      <dgm:prSet/>
      <dgm:spPr/>
      <dgm:t>
        <a:bodyPr/>
        <a:lstStyle/>
        <a:p>
          <a:endParaRPr lang="en-US"/>
        </a:p>
      </dgm:t>
    </dgm:pt>
    <dgm:pt modelId="{9A4EE7C3-ED55-C546-8D77-A0356CCAA6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Implementation (Code Components)</a:t>
          </a:r>
        </a:p>
      </dgm:t>
    </dgm:pt>
    <dgm:pt modelId="{1866EE80-EADA-B545-8BD1-06A397362AEA}" type="parTrans" cxnId="{AE9A09E0-52CA-FB44-92EB-B492CCDE6681}">
      <dgm:prSet/>
      <dgm:spPr/>
      <dgm:t>
        <a:bodyPr/>
        <a:lstStyle/>
        <a:p>
          <a:endParaRPr lang="en-GB"/>
        </a:p>
      </dgm:t>
    </dgm:pt>
    <dgm:pt modelId="{41B73C30-95E2-C242-8440-A23C279B7D13}" type="sibTrans" cxnId="{AE9A09E0-52CA-FB44-92EB-B492CCDE6681}">
      <dgm:prSet/>
      <dgm:spPr/>
      <dgm:t>
        <a:bodyPr/>
        <a:lstStyle/>
        <a:p>
          <a:endParaRPr lang="en-GB"/>
        </a:p>
      </dgm:t>
    </dgm:pt>
    <dgm:pt modelId="{52DC8CE8-005A-4472-8E6F-91F8992DE01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Business Objective &amp; Problem Statement</a:t>
          </a:r>
        </a:p>
      </dgm:t>
    </dgm:pt>
    <dgm:pt modelId="{5230A9CA-87BC-49EF-B693-897BFDC12A22}" type="parTrans" cxnId="{F63C547C-0DB9-46CF-8767-29BDB1023AD2}">
      <dgm:prSet/>
      <dgm:spPr/>
      <dgm:t>
        <a:bodyPr/>
        <a:lstStyle/>
        <a:p>
          <a:endParaRPr lang="en-GB"/>
        </a:p>
      </dgm:t>
    </dgm:pt>
    <dgm:pt modelId="{68E36654-273F-472B-853B-4A2BE7F6E0EC}" type="sibTrans" cxnId="{F63C547C-0DB9-46CF-8767-29BDB1023AD2}">
      <dgm:prSet/>
      <dgm:spPr/>
      <dgm:t>
        <a:bodyPr/>
        <a:lstStyle/>
        <a:p>
          <a:endParaRPr lang="en-GB"/>
        </a:p>
      </dgm:t>
    </dgm:pt>
    <dgm:pt modelId="{33A5FABB-65C0-44F0-92F6-52027E7A9F3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Arial" panose="020B0604020202020204"/>
            </a:rPr>
            <a:t>Methodologies and Models</a:t>
          </a:r>
          <a:endParaRPr lang="en-US" dirty="0"/>
        </a:p>
      </dgm:t>
    </dgm:pt>
    <dgm:pt modelId="{03947728-A246-432E-8354-D28FF960296D}" type="parTrans" cxnId="{E1AD30FF-73B6-4324-9780-3D40EF921579}">
      <dgm:prSet/>
      <dgm:spPr/>
      <dgm:t>
        <a:bodyPr/>
        <a:lstStyle/>
        <a:p>
          <a:endParaRPr lang="en-GB"/>
        </a:p>
      </dgm:t>
    </dgm:pt>
    <dgm:pt modelId="{2106FD0E-BBC2-47B2-946E-41764B3326A2}" type="sibTrans" cxnId="{E1AD30FF-73B6-4324-9780-3D40EF921579}">
      <dgm:prSet/>
      <dgm:spPr/>
      <dgm:t>
        <a:bodyPr/>
        <a:lstStyle/>
        <a:p>
          <a:endParaRPr lang="en-GB"/>
        </a:p>
      </dgm:t>
    </dgm:pt>
    <dgm:pt modelId="{617CAF3D-6456-4C8E-993C-3060CAFD543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Evaluation Metrics &amp; Results</a:t>
          </a:r>
        </a:p>
      </dgm:t>
    </dgm:pt>
    <dgm:pt modelId="{035C7AAA-4463-4291-AC78-297112A39C1E}" type="parTrans" cxnId="{A7D6EB0E-ED84-4494-A150-78180DC6FAD0}">
      <dgm:prSet/>
      <dgm:spPr/>
      <dgm:t>
        <a:bodyPr/>
        <a:lstStyle/>
        <a:p>
          <a:endParaRPr lang="en-GB"/>
        </a:p>
      </dgm:t>
    </dgm:pt>
    <dgm:pt modelId="{807BD444-B79F-4930-9535-392D83947396}" type="sibTrans" cxnId="{A7D6EB0E-ED84-4494-A150-78180DC6FAD0}">
      <dgm:prSet/>
      <dgm:spPr/>
      <dgm:t>
        <a:bodyPr/>
        <a:lstStyle/>
        <a:p>
          <a:endParaRPr lang="en-GB"/>
        </a:p>
      </dgm:t>
    </dgm:pt>
    <dgm:pt modelId="{74104A3A-4E67-4E57-851A-7C09A9234BB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Conclusion and Next Steps</a:t>
          </a:r>
        </a:p>
      </dgm:t>
    </dgm:pt>
    <dgm:pt modelId="{1C25E085-A302-45E8-997F-6357018C52DF}" type="parTrans" cxnId="{BC49AEA1-3083-4AE6-B807-43270BEA6C0F}">
      <dgm:prSet/>
      <dgm:spPr/>
      <dgm:t>
        <a:bodyPr/>
        <a:lstStyle/>
        <a:p>
          <a:endParaRPr lang="en-GB"/>
        </a:p>
      </dgm:t>
    </dgm:pt>
    <dgm:pt modelId="{089FF19E-AFA7-4800-BE5E-1EFD929959CF}" type="sibTrans" cxnId="{BC49AEA1-3083-4AE6-B807-43270BEA6C0F}">
      <dgm:prSet/>
      <dgm:spPr/>
      <dgm:t>
        <a:bodyPr/>
        <a:lstStyle/>
        <a:p>
          <a:endParaRPr lang="en-GB"/>
        </a:p>
      </dgm:t>
    </dgm:pt>
    <dgm:pt modelId="{EE4D3E2E-7396-41EE-9F01-379AADF95963}" type="pres">
      <dgm:prSet presAssocID="{A281CBB3-EC61-4544-80BC-757C97B7BB67}" presName="root" presStyleCnt="0">
        <dgm:presLayoutVars>
          <dgm:dir/>
          <dgm:resizeHandles val="exact"/>
        </dgm:presLayoutVars>
      </dgm:prSet>
      <dgm:spPr/>
    </dgm:pt>
    <dgm:pt modelId="{EF5D35A4-DD27-4C31-A4F4-29A4598905F3}" type="pres">
      <dgm:prSet presAssocID="{52DC8CE8-005A-4472-8E6F-91F8992DE012}" presName="compNode" presStyleCnt="0"/>
      <dgm:spPr/>
    </dgm:pt>
    <dgm:pt modelId="{B794D503-EBFE-4620-A7FA-07859EAE19B2}" type="pres">
      <dgm:prSet presAssocID="{52DC8CE8-005A-4472-8E6F-91F8992DE012}" presName="bgRect" presStyleLbl="bgShp" presStyleIdx="0" presStyleCnt="6"/>
      <dgm:spPr/>
    </dgm:pt>
    <dgm:pt modelId="{FF54B3F1-7592-4E8F-B3AB-E97CCC56C5AE}" type="pres">
      <dgm:prSet presAssocID="{52DC8CE8-005A-4472-8E6F-91F8992DE012}" presName="iconRect" presStyleLbl="node1" presStyleIdx="0" presStyleCnt="6" custScaleX="132376" custScaleY="15618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D1D511B8-5E2B-4C24-80BC-974997246C51}" type="pres">
      <dgm:prSet presAssocID="{52DC8CE8-005A-4472-8E6F-91F8992DE012}" presName="spaceRect" presStyleCnt="0"/>
      <dgm:spPr/>
    </dgm:pt>
    <dgm:pt modelId="{AA989B56-6087-41E9-92F2-694260AC3F0D}" type="pres">
      <dgm:prSet presAssocID="{52DC8CE8-005A-4472-8E6F-91F8992DE012}" presName="parTx" presStyleLbl="revTx" presStyleIdx="0" presStyleCnt="6">
        <dgm:presLayoutVars>
          <dgm:chMax val="0"/>
          <dgm:chPref val="0"/>
        </dgm:presLayoutVars>
      </dgm:prSet>
      <dgm:spPr/>
    </dgm:pt>
    <dgm:pt modelId="{2F7E0916-E356-44C2-BC2E-C0C7416866E1}" type="pres">
      <dgm:prSet presAssocID="{68E36654-273F-472B-853B-4A2BE7F6E0EC}" presName="sibTrans" presStyleCnt="0"/>
      <dgm:spPr/>
    </dgm:pt>
    <dgm:pt modelId="{89558671-EB56-4595-B6DD-1249B5EE5437}" type="pres">
      <dgm:prSet presAssocID="{9AD7C082-7F93-4C82-8272-AC36DF977707}" presName="compNode" presStyleCnt="0"/>
      <dgm:spPr/>
    </dgm:pt>
    <dgm:pt modelId="{CF440FA9-37C9-4279-A926-36C5E4EE1C87}" type="pres">
      <dgm:prSet presAssocID="{9AD7C082-7F93-4C82-8272-AC36DF977707}" presName="bgRect" presStyleLbl="bgShp" presStyleIdx="1" presStyleCnt="6" custLinFactNeighborY="2026"/>
      <dgm:spPr/>
    </dgm:pt>
    <dgm:pt modelId="{9FB7BE6A-4AA9-4DB2-95B0-B2BB8D81DAAB}" type="pres">
      <dgm:prSet presAssocID="{9AD7C082-7F93-4C82-8272-AC36DF977707}" presName="iconRect" presStyleLbl="node1" presStyleIdx="1" presStyleCnt="6" custLinFactY="432017" custLinFactNeighborX="-4355" custLinFactNeighborY="500000"/>
      <dgm:spPr>
        <a:ln>
          <a:noFill/>
        </a:ln>
      </dgm:spPr>
    </dgm:pt>
    <dgm:pt modelId="{A7D9BD14-B194-48F7-A6AD-5EA845D1AE43}" type="pres">
      <dgm:prSet presAssocID="{9AD7C082-7F93-4C82-8272-AC36DF977707}" presName="spaceRect" presStyleCnt="0"/>
      <dgm:spPr/>
    </dgm:pt>
    <dgm:pt modelId="{70693F33-8377-4BC6-BB45-C9E156D2745D}" type="pres">
      <dgm:prSet presAssocID="{9AD7C082-7F93-4C82-8272-AC36DF977707}" presName="parTx" presStyleLbl="revTx" presStyleIdx="1" presStyleCnt="6">
        <dgm:presLayoutVars>
          <dgm:chMax val="0"/>
          <dgm:chPref val="0"/>
        </dgm:presLayoutVars>
      </dgm:prSet>
      <dgm:spPr/>
    </dgm:pt>
    <dgm:pt modelId="{1F3A9BA6-3C22-4827-AAE2-59CC37C8988D}" type="pres">
      <dgm:prSet presAssocID="{E78399D0-C5A7-4C3E-9BA3-9CB32B01DC4F}" presName="sibTrans" presStyleCnt="0"/>
      <dgm:spPr/>
    </dgm:pt>
    <dgm:pt modelId="{0D6754FF-DE33-4C04-BB33-D2E0AC1A360F}" type="pres">
      <dgm:prSet presAssocID="{33A5FABB-65C0-44F0-92F6-52027E7A9F35}" presName="compNode" presStyleCnt="0"/>
      <dgm:spPr/>
    </dgm:pt>
    <dgm:pt modelId="{12B88AD0-9980-4833-8215-5DDA82FE9F37}" type="pres">
      <dgm:prSet presAssocID="{33A5FABB-65C0-44F0-92F6-52027E7A9F35}" presName="bgRect" presStyleLbl="bgShp" presStyleIdx="2" presStyleCnt="6"/>
      <dgm:spPr/>
    </dgm:pt>
    <dgm:pt modelId="{C0117CCA-0F67-4BA4-A6ED-82B35C42DCA8}" type="pres">
      <dgm:prSet presAssocID="{33A5FABB-65C0-44F0-92F6-52027E7A9F35}" presName="iconRect" presStyleLbl="node1" presStyleIdx="2" presStyleCnt="6" custScaleX="156642" custScaleY="15396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8599EF1-DD1F-4282-A841-280D2AAD381C}" type="pres">
      <dgm:prSet presAssocID="{33A5FABB-65C0-44F0-92F6-52027E7A9F35}" presName="spaceRect" presStyleCnt="0"/>
      <dgm:spPr/>
    </dgm:pt>
    <dgm:pt modelId="{57A4A9EF-6A4A-4827-9242-78D109DD1C86}" type="pres">
      <dgm:prSet presAssocID="{33A5FABB-65C0-44F0-92F6-52027E7A9F35}" presName="parTx" presStyleLbl="revTx" presStyleIdx="2" presStyleCnt="6">
        <dgm:presLayoutVars>
          <dgm:chMax val="0"/>
          <dgm:chPref val="0"/>
        </dgm:presLayoutVars>
      </dgm:prSet>
      <dgm:spPr/>
    </dgm:pt>
    <dgm:pt modelId="{92B1B314-8D28-4BF5-B441-7C7E37D7F339}" type="pres">
      <dgm:prSet presAssocID="{2106FD0E-BBC2-47B2-946E-41764B3326A2}" presName="sibTrans" presStyleCnt="0"/>
      <dgm:spPr/>
    </dgm:pt>
    <dgm:pt modelId="{F83BC10E-E451-7944-A355-5173D91A2A9B}" type="pres">
      <dgm:prSet presAssocID="{9A4EE7C3-ED55-C546-8D77-A0356CCAA652}" presName="compNode" presStyleCnt="0"/>
      <dgm:spPr/>
    </dgm:pt>
    <dgm:pt modelId="{17E40F14-8AC6-2141-A9D7-C41D93C4BEEF}" type="pres">
      <dgm:prSet presAssocID="{9A4EE7C3-ED55-C546-8D77-A0356CCAA652}" presName="bgRect" presStyleLbl="bgShp" presStyleIdx="3" presStyleCnt="6"/>
      <dgm:spPr/>
    </dgm:pt>
    <dgm:pt modelId="{7988190B-F922-904F-B1BF-40C400C4F805}" type="pres">
      <dgm:prSet presAssocID="{9A4EE7C3-ED55-C546-8D77-A0356CCAA652}" presName="iconRect" presStyleLbl="node1" presStyleIdx="3" presStyleCnt="6" custScaleX="156642" custScaleY="16011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82520DD5-0AAA-E54A-938F-64B676F3D3B4}" type="pres">
      <dgm:prSet presAssocID="{9A4EE7C3-ED55-C546-8D77-A0356CCAA652}" presName="spaceRect" presStyleCnt="0"/>
      <dgm:spPr/>
    </dgm:pt>
    <dgm:pt modelId="{638A3D82-4020-4D48-BA79-D18A4D42F04D}" type="pres">
      <dgm:prSet presAssocID="{9A4EE7C3-ED55-C546-8D77-A0356CCAA652}" presName="parTx" presStyleLbl="revTx" presStyleIdx="3" presStyleCnt="6">
        <dgm:presLayoutVars>
          <dgm:chMax val="0"/>
          <dgm:chPref val="0"/>
        </dgm:presLayoutVars>
      </dgm:prSet>
      <dgm:spPr/>
    </dgm:pt>
    <dgm:pt modelId="{84511A12-1567-EF45-898E-048ABEECC783}" type="pres">
      <dgm:prSet presAssocID="{41B73C30-95E2-C242-8440-A23C279B7D13}" presName="sibTrans" presStyleCnt="0"/>
      <dgm:spPr/>
    </dgm:pt>
    <dgm:pt modelId="{15096CEB-5E70-427A-978D-7B9A89474A22}" type="pres">
      <dgm:prSet presAssocID="{617CAF3D-6456-4C8E-993C-3060CAFD5433}" presName="compNode" presStyleCnt="0"/>
      <dgm:spPr/>
    </dgm:pt>
    <dgm:pt modelId="{1442684E-9798-4606-843C-716BF71C517E}" type="pres">
      <dgm:prSet presAssocID="{617CAF3D-6456-4C8E-993C-3060CAFD5433}" presName="bgRect" presStyleLbl="bgShp" presStyleIdx="4" presStyleCnt="6"/>
      <dgm:spPr/>
    </dgm:pt>
    <dgm:pt modelId="{CD3B180A-A5F9-4B6B-9998-CE7424BB5BAC}" type="pres">
      <dgm:prSet presAssocID="{617CAF3D-6456-4C8E-993C-3060CAFD5433}" presName="iconRect" presStyleLbl="node1" presStyleIdx="4" presStyleCnt="6" custScaleX="156641" custScaleY="14790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A4752792-F5B0-4499-9CC7-68A8DDC9CA5E}" type="pres">
      <dgm:prSet presAssocID="{617CAF3D-6456-4C8E-993C-3060CAFD5433}" presName="spaceRect" presStyleCnt="0"/>
      <dgm:spPr/>
    </dgm:pt>
    <dgm:pt modelId="{00FB9174-9FF9-4132-BCEC-2AE17964ECAC}" type="pres">
      <dgm:prSet presAssocID="{617CAF3D-6456-4C8E-993C-3060CAFD5433}" presName="parTx" presStyleLbl="revTx" presStyleIdx="4" presStyleCnt="6">
        <dgm:presLayoutVars>
          <dgm:chMax val="0"/>
          <dgm:chPref val="0"/>
        </dgm:presLayoutVars>
      </dgm:prSet>
      <dgm:spPr/>
    </dgm:pt>
    <dgm:pt modelId="{F5D055DE-BFB3-46C5-B275-41DC836C3B52}" type="pres">
      <dgm:prSet presAssocID="{807BD444-B79F-4930-9535-392D83947396}" presName="sibTrans" presStyleCnt="0"/>
      <dgm:spPr/>
    </dgm:pt>
    <dgm:pt modelId="{52590D7B-7485-4C50-9C52-9574F1F706B3}" type="pres">
      <dgm:prSet presAssocID="{74104A3A-4E67-4E57-851A-7C09A9234BB3}" presName="compNode" presStyleCnt="0"/>
      <dgm:spPr/>
    </dgm:pt>
    <dgm:pt modelId="{AF6443C1-35AB-4516-B535-35952A3CF8FB}" type="pres">
      <dgm:prSet presAssocID="{74104A3A-4E67-4E57-851A-7C09A9234BB3}" presName="bgRect" presStyleLbl="bgShp" presStyleIdx="5" presStyleCnt="6"/>
      <dgm:spPr/>
    </dgm:pt>
    <dgm:pt modelId="{1F3620D3-B1CB-4D2C-B19A-6B808A5DEAB6}" type="pres">
      <dgm:prSet presAssocID="{74104A3A-4E67-4E57-851A-7C09A9234BB3}" presName="iconRect" presStyleLbl="node1" presStyleIdx="5" presStyleCnt="6" custScaleX="155719" custScaleY="13324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 with solid fill"/>
        </a:ext>
      </dgm:extLst>
    </dgm:pt>
    <dgm:pt modelId="{351EF44F-E9FD-4830-BB2E-99F39B672733}" type="pres">
      <dgm:prSet presAssocID="{74104A3A-4E67-4E57-851A-7C09A9234BB3}" presName="spaceRect" presStyleCnt="0"/>
      <dgm:spPr/>
    </dgm:pt>
    <dgm:pt modelId="{D350E273-C5D8-4372-BC18-DF676845471B}" type="pres">
      <dgm:prSet presAssocID="{74104A3A-4E67-4E57-851A-7C09A9234BB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ABE3E03-1E33-44BE-8DA5-149DFF1B9DBE}" type="presOf" srcId="{9AD7C082-7F93-4C82-8272-AC36DF977707}" destId="{70693F33-8377-4BC6-BB45-C9E156D2745D}" srcOrd="0" destOrd="0" presId="urn:microsoft.com/office/officeart/2018/2/layout/IconVerticalSolidList"/>
    <dgm:cxn modelId="{A7D6EB0E-ED84-4494-A150-78180DC6FAD0}" srcId="{A281CBB3-EC61-4544-80BC-757C97B7BB67}" destId="{617CAF3D-6456-4C8E-993C-3060CAFD5433}" srcOrd="4" destOrd="0" parTransId="{035C7AAA-4463-4291-AC78-297112A39C1E}" sibTransId="{807BD444-B79F-4930-9535-392D83947396}"/>
    <dgm:cxn modelId="{6FF37F33-BDED-4FA1-A363-3B505E725621}" type="presOf" srcId="{52DC8CE8-005A-4472-8E6F-91F8992DE012}" destId="{AA989B56-6087-41E9-92F2-694260AC3F0D}" srcOrd="0" destOrd="0" presId="urn:microsoft.com/office/officeart/2018/2/layout/IconVerticalSolidList"/>
    <dgm:cxn modelId="{BDC0E236-CDEE-4764-8F04-B16857B96DDC}" type="presOf" srcId="{617CAF3D-6456-4C8E-993C-3060CAFD5433}" destId="{00FB9174-9FF9-4132-BCEC-2AE17964ECAC}" srcOrd="0" destOrd="0" presId="urn:microsoft.com/office/officeart/2018/2/layout/IconVerticalSolidList"/>
    <dgm:cxn modelId="{0A18F048-1EC7-481F-B3DB-FE166D4E095C}" type="presOf" srcId="{33A5FABB-65C0-44F0-92F6-52027E7A9F35}" destId="{57A4A9EF-6A4A-4827-9242-78D109DD1C86}" srcOrd="0" destOrd="0" presId="urn:microsoft.com/office/officeart/2018/2/layout/IconVerticalSolidList"/>
    <dgm:cxn modelId="{F63C547C-0DB9-46CF-8767-29BDB1023AD2}" srcId="{A281CBB3-EC61-4544-80BC-757C97B7BB67}" destId="{52DC8CE8-005A-4472-8E6F-91F8992DE012}" srcOrd="0" destOrd="0" parTransId="{5230A9CA-87BC-49EF-B693-897BFDC12A22}" sibTransId="{68E36654-273F-472B-853B-4A2BE7F6E0EC}"/>
    <dgm:cxn modelId="{B5457E8B-2CBC-4904-8C89-F31659321A7C}" type="presOf" srcId="{A281CBB3-EC61-4544-80BC-757C97B7BB67}" destId="{EE4D3E2E-7396-41EE-9F01-379AADF95963}" srcOrd="0" destOrd="0" presId="urn:microsoft.com/office/officeart/2018/2/layout/IconVerticalSolidList"/>
    <dgm:cxn modelId="{39214B91-2653-48E9-8C3D-6F2A5D16F93E}" type="presOf" srcId="{9A4EE7C3-ED55-C546-8D77-A0356CCAA652}" destId="{638A3D82-4020-4D48-BA79-D18A4D42F04D}" srcOrd="0" destOrd="0" presId="urn:microsoft.com/office/officeart/2018/2/layout/IconVerticalSolidList"/>
    <dgm:cxn modelId="{BC49AEA1-3083-4AE6-B807-43270BEA6C0F}" srcId="{A281CBB3-EC61-4544-80BC-757C97B7BB67}" destId="{74104A3A-4E67-4E57-851A-7C09A9234BB3}" srcOrd="5" destOrd="0" parTransId="{1C25E085-A302-45E8-997F-6357018C52DF}" sibTransId="{089FF19E-AFA7-4800-BE5E-1EFD929959CF}"/>
    <dgm:cxn modelId="{B63017DC-5FC0-4BB1-9BCF-1C62DCBCCEA6}" srcId="{A281CBB3-EC61-4544-80BC-757C97B7BB67}" destId="{9AD7C082-7F93-4C82-8272-AC36DF977707}" srcOrd="1" destOrd="0" parTransId="{11A4BF68-5FCA-4A4F-A746-BCBFB3B66BF7}" sibTransId="{E78399D0-C5A7-4C3E-9BA3-9CB32B01DC4F}"/>
    <dgm:cxn modelId="{AE9A09E0-52CA-FB44-92EB-B492CCDE6681}" srcId="{A281CBB3-EC61-4544-80BC-757C97B7BB67}" destId="{9A4EE7C3-ED55-C546-8D77-A0356CCAA652}" srcOrd="3" destOrd="0" parTransId="{1866EE80-EADA-B545-8BD1-06A397362AEA}" sibTransId="{41B73C30-95E2-C242-8440-A23C279B7D13}"/>
    <dgm:cxn modelId="{09D03DE3-1187-4F9F-9000-984FCFCAF5AC}" type="presOf" srcId="{74104A3A-4E67-4E57-851A-7C09A9234BB3}" destId="{D350E273-C5D8-4372-BC18-DF676845471B}" srcOrd="0" destOrd="0" presId="urn:microsoft.com/office/officeart/2018/2/layout/IconVerticalSolidList"/>
    <dgm:cxn modelId="{E1AD30FF-73B6-4324-9780-3D40EF921579}" srcId="{A281CBB3-EC61-4544-80BC-757C97B7BB67}" destId="{33A5FABB-65C0-44F0-92F6-52027E7A9F35}" srcOrd="2" destOrd="0" parTransId="{03947728-A246-432E-8354-D28FF960296D}" sibTransId="{2106FD0E-BBC2-47B2-946E-41764B3326A2}"/>
    <dgm:cxn modelId="{9F93C8E1-1318-47B1-9104-8F44E19F26DC}" type="presParOf" srcId="{EE4D3E2E-7396-41EE-9F01-379AADF95963}" destId="{EF5D35A4-DD27-4C31-A4F4-29A4598905F3}" srcOrd="0" destOrd="0" presId="urn:microsoft.com/office/officeart/2018/2/layout/IconVerticalSolidList"/>
    <dgm:cxn modelId="{32B04393-8403-495D-9896-251B80C30225}" type="presParOf" srcId="{EF5D35A4-DD27-4C31-A4F4-29A4598905F3}" destId="{B794D503-EBFE-4620-A7FA-07859EAE19B2}" srcOrd="0" destOrd="0" presId="urn:microsoft.com/office/officeart/2018/2/layout/IconVerticalSolidList"/>
    <dgm:cxn modelId="{70297995-D28B-466F-8495-8FF209E4692D}" type="presParOf" srcId="{EF5D35A4-DD27-4C31-A4F4-29A4598905F3}" destId="{FF54B3F1-7592-4E8F-B3AB-E97CCC56C5AE}" srcOrd="1" destOrd="0" presId="urn:microsoft.com/office/officeart/2018/2/layout/IconVerticalSolidList"/>
    <dgm:cxn modelId="{7466CA54-BC47-4810-BB95-36BE480F6D5A}" type="presParOf" srcId="{EF5D35A4-DD27-4C31-A4F4-29A4598905F3}" destId="{D1D511B8-5E2B-4C24-80BC-974997246C51}" srcOrd="2" destOrd="0" presId="urn:microsoft.com/office/officeart/2018/2/layout/IconVerticalSolidList"/>
    <dgm:cxn modelId="{D5D08FE3-B5CD-4450-9684-DA7127CC6517}" type="presParOf" srcId="{EF5D35A4-DD27-4C31-A4F4-29A4598905F3}" destId="{AA989B56-6087-41E9-92F2-694260AC3F0D}" srcOrd="3" destOrd="0" presId="urn:microsoft.com/office/officeart/2018/2/layout/IconVerticalSolidList"/>
    <dgm:cxn modelId="{3CEC67A8-9C2F-4FCD-9018-6F33B6B311EF}" type="presParOf" srcId="{EE4D3E2E-7396-41EE-9F01-379AADF95963}" destId="{2F7E0916-E356-44C2-BC2E-C0C7416866E1}" srcOrd="1" destOrd="0" presId="urn:microsoft.com/office/officeart/2018/2/layout/IconVerticalSolidList"/>
    <dgm:cxn modelId="{EF65B4BD-83B1-49FA-8A9D-0FCB80D85419}" type="presParOf" srcId="{EE4D3E2E-7396-41EE-9F01-379AADF95963}" destId="{89558671-EB56-4595-B6DD-1249B5EE5437}" srcOrd="2" destOrd="0" presId="urn:microsoft.com/office/officeart/2018/2/layout/IconVerticalSolidList"/>
    <dgm:cxn modelId="{9736065A-9FF2-4B8D-B961-07A957BC228A}" type="presParOf" srcId="{89558671-EB56-4595-B6DD-1249B5EE5437}" destId="{CF440FA9-37C9-4279-A926-36C5E4EE1C87}" srcOrd="0" destOrd="0" presId="urn:microsoft.com/office/officeart/2018/2/layout/IconVerticalSolidList"/>
    <dgm:cxn modelId="{9A55A419-E222-4229-8DF5-10ADA3F1A4D1}" type="presParOf" srcId="{89558671-EB56-4595-B6DD-1249B5EE5437}" destId="{9FB7BE6A-4AA9-4DB2-95B0-B2BB8D81DAAB}" srcOrd="1" destOrd="0" presId="urn:microsoft.com/office/officeart/2018/2/layout/IconVerticalSolidList"/>
    <dgm:cxn modelId="{6D5E6C1F-E0CF-4D48-86C0-8A3A04D78B70}" type="presParOf" srcId="{89558671-EB56-4595-B6DD-1249B5EE5437}" destId="{A7D9BD14-B194-48F7-A6AD-5EA845D1AE43}" srcOrd="2" destOrd="0" presId="urn:microsoft.com/office/officeart/2018/2/layout/IconVerticalSolidList"/>
    <dgm:cxn modelId="{5FC4D770-606E-4E65-AA7E-AFF1360F8813}" type="presParOf" srcId="{89558671-EB56-4595-B6DD-1249B5EE5437}" destId="{70693F33-8377-4BC6-BB45-C9E156D2745D}" srcOrd="3" destOrd="0" presId="urn:microsoft.com/office/officeart/2018/2/layout/IconVerticalSolidList"/>
    <dgm:cxn modelId="{7CBFA922-4B2A-4584-9B8D-A6CF37FFCEC2}" type="presParOf" srcId="{EE4D3E2E-7396-41EE-9F01-379AADF95963}" destId="{1F3A9BA6-3C22-4827-AAE2-59CC37C8988D}" srcOrd="3" destOrd="0" presId="urn:microsoft.com/office/officeart/2018/2/layout/IconVerticalSolidList"/>
    <dgm:cxn modelId="{344AB638-9951-4301-9163-D14363B9C70C}" type="presParOf" srcId="{EE4D3E2E-7396-41EE-9F01-379AADF95963}" destId="{0D6754FF-DE33-4C04-BB33-D2E0AC1A360F}" srcOrd="4" destOrd="0" presId="urn:microsoft.com/office/officeart/2018/2/layout/IconVerticalSolidList"/>
    <dgm:cxn modelId="{1496C30B-5CBE-4D47-8AC3-0AA374490E8F}" type="presParOf" srcId="{0D6754FF-DE33-4C04-BB33-D2E0AC1A360F}" destId="{12B88AD0-9980-4833-8215-5DDA82FE9F37}" srcOrd="0" destOrd="0" presId="urn:microsoft.com/office/officeart/2018/2/layout/IconVerticalSolidList"/>
    <dgm:cxn modelId="{AE82E084-4278-4396-A5B5-E3B12119273E}" type="presParOf" srcId="{0D6754FF-DE33-4C04-BB33-D2E0AC1A360F}" destId="{C0117CCA-0F67-4BA4-A6ED-82B35C42DCA8}" srcOrd="1" destOrd="0" presId="urn:microsoft.com/office/officeart/2018/2/layout/IconVerticalSolidList"/>
    <dgm:cxn modelId="{32F6D396-7D58-4D95-9ED4-FC8932DFC84E}" type="presParOf" srcId="{0D6754FF-DE33-4C04-BB33-D2E0AC1A360F}" destId="{68599EF1-DD1F-4282-A841-280D2AAD381C}" srcOrd="2" destOrd="0" presId="urn:microsoft.com/office/officeart/2018/2/layout/IconVerticalSolidList"/>
    <dgm:cxn modelId="{948931CA-C374-4B7D-B54D-7665FC18921A}" type="presParOf" srcId="{0D6754FF-DE33-4C04-BB33-D2E0AC1A360F}" destId="{57A4A9EF-6A4A-4827-9242-78D109DD1C86}" srcOrd="3" destOrd="0" presId="urn:microsoft.com/office/officeart/2018/2/layout/IconVerticalSolidList"/>
    <dgm:cxn modelId="{B1E99068-4F61-4863-83BF-C10A47EC44C2}" type="presParOf" srcId="{EE4D3E2E-7396-41EE-9F01-379AADF95963}" destId="{92B1B314-8D28-4BF5-B441-7C7E37D7F339}" srcOrd="5" destOrd="0" presId="urn:microsoft.com/office/officeart/2018/2/layout/IconVerticalSolidList"/>
    <dgm:cxn modelId="{2C244D95-1449-4D4B-8599-A1802924178E}" type="presParOf" srcId="{EE4D3E2E-7396-41EE-9F01-379AADF95963}" destId="{F83BC10E-E451-7944-A355-5173D91A2A9B}" srcOrd="6" destOrd="0" presId="urn:microsoft.com/office/officeart/2018/2/layout/IconVerticalSolidList"/>
    <dgm:cxn modelId="{0BAFCBE3-6940-4723-A673-C0D876794B0C}" type="presParOf" srcId="{F83BC10E-E451-7944-A355-5173D91A2A9B}" destId="{17E40F14-8AC6-2141-A9D7-C41D93C4BEEF}" srcOrd="0" destOrd="0" presId="urn:microsoft.com/office/officeart/2018/2/layout/IconVerticalSolidList"/>
    <dgm:cxn modelId="{7F7BDEB7-5E55-4EF7-A2A9-E444F68D3B3D}" type="presParOf" srcId="{F83BC10E-E451-7944-A355-5173D91A2A9B}" destId="{7988190B-F922-904F-B1BF-40C400C4F805}" srcOrd="1" destOrd="0" presId="urn:microsoft.com/office/officeart/2018/2/layout/IconVerticalSolidList"/>
    <dgm:cxn modelId="{E9DBADFE-9007-4537-8370-97AC3119112F}" type="presParOf" srcId="{F83BC10E-E451-7944-A355-5173D91A2A9B}" destId="{82520DD5-0AAA-E54A-938F-64B676F3D3B4}" srcOrd="2" destOrd="0" presId="urn:microsoft.com/office/officeart/2018/2/layout/IconVerticalSolidList"/>
    <dgm:cxn modelId="{D5215332-6956-48FB-B0F8-E0F79C92F214}" type="presParOf" srcId="{F83BC10E-E451-7944-A355-5173D91A2A9B}" destId="{638A3D82-4020-4D48-BA79-D18A4D42F04D}" srcOrd="3" destOrd="0" presId="urn:microsoft.com/office/officeart/2018/2/layout/IconVerticalSolidList"/>
    <dgm:cxn modelId="{5851393E-F5EC-4895-9392-6840AB6B061C}" type="presParOf" srcId="{EE4D3E2E-7396-41EE-9F01-379AADF95963}" destId="{84511A12-1567-EF45-898E-048ABEECC783}" srcOrd="7" destOrd="0" presId="urn:microsoft.com/office/officeart/2018/2/layout/IconVerticalSolidList"/>
    <dgm:cxn modelId="{2A1E4800-DBC0-4F73-A108-6F7F562F1B3B}" type="presParOf" srcId="{EE4D3E2E-7396-41EE-9F01-379AADF95963}" destId="{15096CEB-5E70-427A-978D-7B9A89474A22}" srcOrd="8" destOrd="0" presId="urn:microsoft.com/office/officeart/2018/2/layout/IconVerticalSolidList"/>
    <dgm:cxn modelId="{00F0A593-994A-4223-A89D-D95F9F984361}" type="presParOf" srcId="{15096CEB-5E70-427A-978D-7B9A89474A22}" destId="{1442684E-9798-4606-843C-716BF71C517E}" srcOrd="0" destOrd="0" presId="urn:microsoft.com/office/officeart/2018/2/layout/IconVerticalSolidList"/>
    <dgm:cxn modelId="{E9821780-87CA-45BF-8CF5-9BFF01A3074B}" type="presParOf" srcId="{15096CEB-5E70-427A-978D-7B9A89474A22}" destId="{CD3B180A-A5F9-4B6B-9998-CE7424BB5BAC}" srcOrd="1" destOrd="0" presId="urn:microsoft.com/office/officeart/2018/2/layout/IconVerticalSolidList"/>
    <dgm:cxn modelId="{3FA24FA3-6590-4B2C-A92D-040FAAA1D98A}" type="presParOf" srcId="{15096CEB-5E70-427A-978D-7B9A89474A22}" destId="{A4752792-F5B0-4499-9CC7-68A8DDC9CA5E}" srcOrd="2" destOrd="0" presId="urn:microsoft.com/office/officeart/2018/2/layout/IconVerticalSolidList"/>
    <dgm:cxn modelId="{4AF6DE8A-BAE3-49AE-B190-329CB992F74B}" type="presParOf" srcId="{15096CEB-5E70-427A-978D-7B9A89474A22}" destId="{00FB9174-9FF9-4132-BCEC-2AE17964ECAC}" srcOrd="3" destOrd="0" presId="urn:microsoft.com/office/officeart/2018/2/layout/IconVerticalSolidList"/>
    <dgm:cxn modelId="{ADE41C64-5FF8-4B8A-A2C0-AE9CBA4DE288}" type="presParOf" srcId="{EE4D3E2E-7396-41EE-9F01-379AADF95963}" destId="{F5D055DE-BFB3-46C5-B275-41DC836C3B52}" srcOrd="9" destOrd="0" presId="urn:microsoft.com/office/officeart/2018/2/layout/IconVerticalSolidList"/>
    <dgm:cxn modelId="{599CAF80-730F-4E23-BE3C-9E2898963226}" type="presParOf" srcId="{EE4D3E2E-7396-41EE-9F01-379AADF95963}" destId="{52590D7B-7485-4C50-9C52-9574F1F706B3}" srcOrd="10" destOrd="0" presId="urn:microsoft.com/office/officeart/2018/2/layout/IconVerticalSolidList"/>
    <dgm:cxn modelId="{69F9C4CF-7E4A-4B2D-BB99-EA04AE9049C8}" type="presParOf" srcId="{52590D7B-7485-4C50-9C52-9574F1F706B3}" destId="{AF6443C1-35AB-4516-B535-35952A3CF8FB}" srcOrd="0" destOrd="0" presId="urn:microsoft.com/office/officeart/2018/2/layout/IconVerticalSolidList"/>
    <dgm:cxn modelId="{CF1FE57E-0E89-4637-A35F-E18C70C59E94}" type="presParOf" srcId="{52590D7B-7485-4C50-9C52-9574F1F706B3}" destId="{1F3620D3-B1CB-4D2C-B19A-6B808A5DEAB6}" srcOrd="1" destOrd="0" presId="urn:microsoft.com/office/officeart/2018/2/layout/IconVerticalSolidList"/>
    <dgm:cxn modelId="{32934480-78B0-4181-9F92-04BAE11A2E91}" type="presParOf" srcId="{52590D7B-7485-4C50-9C52-9574F1F706B3}" destId="{351EF44F-E9FD-4830-BB2E-99F39B672733}" srcOrd="2" destOrd="0" presId="urn:microsoft.com/office/officeart/2018/2/layout/IconVerticalSolidList"/>
    <dgm:cxn modelId="{24DA51F9-6C7B-4D85-BB1F-03FAC8E8DE5B}" type="presParOf" srcId="{52590D7B-7485-4C50-9C52-9574F1F706B3}" destId="{D350E273-C5D8-4372-BC18-DF67684547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D503-EBFE-4620-A7FA-07859EAE19B2}">
      <dsp:nvSpPr>
        <dsp:cNvPr id="0" name=""/>
        <dsp:cNvSpPr/>
      </dsp:nvSpPr>
      <dsp:spPr>
        <a:xfrm>
          <a:off x="0" y="1349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4B3F1-7592-4E8F-B3AB-E97CCC56C5AE}">
      <dsp:nvSpPr>
        <dsp:cNvPr id="0" name=""/>
        <dsp:cNvSpPr/>
      </dsp:nvSpPr>
      <dsp:spPr>
        <a:xfrm>
          <a:off x="122794" y="41899"/>
          <a:ext cx="418815" cy="494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89B56-6087-41E9-92F2-694260AC3F0D}">
      <dsp:nvSpPr>
        <dsp:cNvPr id="0" name=""/>
        <dsp:cNvSpPr/>
      </dsp:nvSpPr>
      <dsp:spPr>
        <a:xfrm>
          <a:off x="664404" y="1349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Business Objective &amp; Problem Statement</a:t>
          </a:r>
        </a:p>
      </dsp:txBody>
      <dsp:txXfrm>
        <a:off x="664404" y="1349"/>
        <a:ext cx="10765595" cy="575241"/>
      </dsp:txXfrm>
    </dsp:sp>
    <dsp:sp modelId="{CF440FA9-37C9-4279-A926-36C5E4EE1C87}">
      <dsp:nvSpPr>
        <dsp:cNvPr id="0" name=""/>
        <dsp:cNvSpPr/>
      </dsp:nvSpPr>
      <dsp:spPr>
        <a:xfrm>
          <a:off x="0" y="732056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7BE6A-4AA9-4DB2-95B0-B2BB8D81DAAB}">
      <dsp:nvSpPr>
        <dsp:cNvPr id="0" name=""/>
        <dsp:cNvSpPr/>
      </dsp:nvSpPr>
      <dsp:spPr>
        <a:xfrm>
          <a:off x="160232" y="3798574"/>
          <a:ext cx="316382" cy="3163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93F33-8377-4BC6-BB45-C9E156D2745D}">
      <dsp:nvSpPr>
        <dsp:cNvPr id="0" name=""/>
        <dsp:cNvSpPr/>
      </dsp:nvSpPr>
      <dsp:spPr>
        <a:xfrm>
          <a:off x="664404" y="720402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Data and Features </a:t>
          </a:r>
        </a:p>
      </dsp:txBody>
      <dsp:txXfrm>
        <a:off x="664404" y="720402"/>
        <a:ext cx="10765595" cy="575241"/>
      </dsp:txXfrm>
    </dsp:sp>
    <dsp:sp modelId="{12B88AD0-9980-4833-8215-5DDA82FE9F37}">
      <dsp:nvSpPr>
        <dsp:cNvPr id="0" name=""/>
        <dsp:cNvSpPr/>
      </dsp:nvSpPr>
      <dsp:spPr>
        <a:xfrm>
          <a:off x="0" y="1439454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17CCA-0F67-4BA4-A6ED-82B35C42DCA8}">
      <dsp:nvSpPr>
        <dsp:cNvPr id="0" name=""/>
        <dsp:cNvSpPr/>
      </dsp:nvSpPr>
      <dsp:spPr>
        <a:xfrm>
          <a:off x="84407" y="1483512"/>
          <a:ext cx="495588" cy="48712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A9EF-6A4A-4827-9242-78D109DD1C86}">
      <dsp:nvSpPr>
        <dsp:cNvPr id="0" name=""/>
        <dsp:cNvSpPr/>
      </dsp:nvSpPr>
      <dsp:spPr>
        <a:xfrm>
          <a:off x="664404" y="1439454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" panose="020B0604020202020204"/>
            </a:rPr>
            <a:t>Methodologies and Models</a:t>
          </a:r>
          <a:endParaRPr lang="en-US" sz="1900" kern="1200" dirty="0"/>
        </a:p>
      </dsp:txBody>
      <dsp:txXfrm>
        <a:off x="664404" y="1439454"/>
        <a:ext cx="10765595" cy="575241"/>
      </dsp:txXfrm>
    </dsp:sp>
    <dsp:sp modelId="{17E40F14-8AC6-2141-A9D7-C41D93C4BEEF}">
      <dsp:nvSpPr>
        <dsp:cNvPr id="0" name=""/>
        <dsp:cNvSpPr/>
      </dsp:nvSpPr>
      <dsp:spPr>
        <a:xfrm>
          <a:off x="0" y="2158506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8190B-F922-904F-B1BF-40C400C4F805}">
      <dsp:nvSpPr>
        <dsp:cNvPr id="0" name=""/>
        <dsp:cNvSpPr/>
      </dsp:nvSpPr>
      <dsp:spPr>
        <a:xfrm>
          <a:off x="84407" y="2192840"/>
          <a:ext cx="495588" cy="506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A3D82-4020-4D48-BA79-D18A4D42F04D}">
      <dsp:nvSpPr>
        <dsp:cNvPr id="0" name=""/>
        <dsp:cNvSpPr/>
      </dsp:nvSpPr>
      <dsp:spPr>
        <a:xfrm>
          <a:off x="664404" y="2158506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Implementation (Code Components)</a:t>
          </a:r>
        </a:p>
      </dsp:txBody>
      <dsp:txXfrm>
        <a:off x="664404" y="2158506"/>
        <a:ext cx="10765595" cy="575241"/>
      </dsp:txXfrm>
    </dsp:sp>
    <dsp:sp modelId="{1442684E-9798-4606-843C-716BF71C517E}">
      <dsp:nvSpPr>
        <dsp:cNvPr id="0" name=""/>
        <dsp:cNvSpPr/>
      </dsp:nvSpPr>
      <dsp:spPr>
        <a:xfrm>
          <a:off x="0" y="2877558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B180A-A5F9-4B6B-9998-CE7424BB5BAC}">
      <dsp:nvSpPr>
        <dsp:cNvPr id="0" name=""/>
        <dsp:cNvSpPr/>
      </dsp:nvSpPr>
      <dsp:spPr>
        <a:xfrm>
          <a:off x="84409" y="2931200"/>
          <a:ext cx="495585" cy="46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9174-9FF9-4132-BCEC-2AE17964ECAC}">
      <dsp:nvSpPr>
        <dsp:cNvPr id="0" name=""/>
        <dsp:cNvSpPr/>
      </dsp:nvSpPr>
      <dsp:spPr>
        <a:xfrm>
          <a:off x="664404" y="2877558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Evaluation Metrics &amp; Results</a:t>
          </a:r>
        </a:p>
      </dsp:txBody>
      <dsp:txXfrm>
        <a:off x="664404" y="2877558"/>
        <a:ext cx="10765595" cy="575241"/>
      </dsp:txXfrm>
    </dsp:sp>
    <dsp:sp modelId="{AF6443C1-35AB-4516-B535-35952A3CF8FB}">
      <dsp:nvSpPr>
        <dsp:cNvPr id="0" name=""/>
        <dsp:cNvSpPr/>
      </dsp:nvSpPr>
      <dsp:spPr>
        <a:xfrm>
          <a:off x="0" y="3596611"/>
          <a:ext cx="11430000" cy="5752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620D3-B1CB-4D2C-B19A-6B808A5DEAB6}">
      <dsp:nvSpPr>
        <dsp:cNvPr id="0" name=""/>
        <dsp:cNvSpPr/>
      </dsp:nvSpPr>
      <dsp:spPr>
        <a:xfrm>
          <a:off x="85867" y="3673451"/>
          <a:ext cx="492668" cy="4215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0E273-C5D8-4372-BC18-DF676845471B}">
      <dsp:nvSpPr>
        <dsp:cNvPr id="0" name=""/>
        <dsp:cNvSpPr/>
      </dsp:nvSpPr>
      <dsp:spPr>
        <a:xfrm>
          <a:off x="664404" y="3596611"/>
          <a:ext cx="10765595" cy="575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880" tIns="60880" rIns="60880" bIns="6088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Conclusion and Next Steps</a:t>
          </a:r>
        </a:p>
      </dsp:txBody>
      <dsp:txXfrm>
        <a:off x="664404" y="3596611"/>
        <a:ext cx="10765595" cy="575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94E0A-5A66-4F6D-9384-0F8B7C52F9A9}" type="datetimeFigureOut"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D00F4-C83A-4550-9D90-CDF5EAF972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5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8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Charanya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F2095-61AE-492C-B535-5C0E1EF24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FB89-7172-009F-64BB-87C0BF19D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F55FE-70A4-B486-E3E4-03D103C9C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47871-54FB-092F-918C-EFEF454E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6714-5B64-C213-783F-D4393C83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9479-B8D7-9061-E882-56D9DA7B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2081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F40EB-BEE5-7453-7197-8580F5DC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5AFC-D034-E418-3435-8F01CD41B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45CA0-B61D-EF9F-1A23-BFD5F5A2D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A5DF3-C54B-DCD0-82DD-AADC9D42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A8B50-4F72-2634-5ED0-440530D5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5173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892-7355-D7CA-8E48-F263DC10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B164D-22C2-4CA6-BD7A-DD2A6E4C7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8E47-BFC4-A647-0032-41ED14E9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A906-EBD8-CFBD-6E89-238C7C3A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0734-3F87-6A5D-7130-001A641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96480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29F4-48A6-5291-01E7-29DDD40A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0DD6-579C-3CE7-A2BD-4C2E07C19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8201-CE79-C94C-81F9-323FB6946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8B322-EA7A-3185-0993-9B0C9F23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EC202-FC24-EFE2-AE26-3B6DC7A9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BA98-834F-7A67-DB05-789635F4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861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070B-83A6-87EC-5540-F8F4DA56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AFFE-104F-261B-830E-F9DFA891F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BAF2A-D927-665C-ED07-2F95BDA2D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BA93C-B4A1-3A64-BD7A-D50A99551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8407D-93EC-E875-DA57-165AF0414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4FFB9-000A-5A9E-005D-5BE5E3F0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55445-9925-D85F-DF36-9AA238BC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05DEB-03A2-F8ED-9ED9-16A2AE1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628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0FA1-45B3-A2A7-89B8-E99DAC2C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F5967-6946-95BA-4D35-F1244E2F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EDDD7-BBE4-081F-B6D7-5302533A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4A451-F141-6C30-1B67-C2B9D513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7169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EE236-2D07-5494-BFD4-8A7D04253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0097C-4D12-16F0-70FC-0A4338A3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98642-2910-FE64-8AB8-B076FFA2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1297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5A4A-2C7E-C28C-B44C-E28AE2692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FC8A-01E9-1AB7-688C-993D0B52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EA301-0DE9-8B1F-6967-1DFE4C58B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FE40A-02C0-7A30-3DDE-CE020C6B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3DC2-BB29-7590-C6F0-3CC59782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F4862-270E-E5D8-B1F2-2DBD22F7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0769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C858-9925-A988-89DB-F89317F1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508D5-0DE7-3281-BB57-62A0E6CCA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28941-F8BB-8903-5FE2-274806F72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C1F85-DF0A-0B1B-9CFB-99D32185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6C80E-A5CD-6C43-2C6E-4F3D45244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85AEC-793E-89DD-95AC-737D02E1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1123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CAD0-1036-734F-696E-C7C1E2CD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029DB-745A-0C35-6D14-4B138A0CF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3D6F-05C7-C5B8-DF35-B41E316D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AFB5F-5EE3-22B6-7CFF-F91F2F26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59E0-ACFE-CB31-B23C-9D731A11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3099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6DD7F-36CC-65CB-E444-145D9FF6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90E4-A816-F901-09FD-BF210E238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B977E-A103-9C61-31E5-B460A6CD1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D558D-BAC5-E35F-9752-6743D3B7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B0EA9-CC20-BFC9-D7C4-F5A77373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46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3892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540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05" r:id="rId2"/>
    <p:sldLayoutId id="2147483694" r:id="rId3"/>
    <p:sldLayoutId id="2147483688" r:id="rId4"/>
    <p:sldLayoutId id="2147483683" r:id="rId5"/>
    <p:sldLayoutId id="2147483690" r:id="rId6"/>
    <p:sldLayoutId id="2147483696" r:id="rId7"/>
    <p:sldLayoutId id="2147483684" r:id="rId8"/>
    <p:sldLayoutId id="2147483693" r:id="rId9"/>
    <p:sldLayoutId id="2147483692" r:id="rId10"/>
    <p:sldLayoutId id="2147483695" r:id="rId11"/>
    <p:sldLayoutId id="2147483685" r:id="rId12"/>
    <p:sldLayoutId id="2147483689" r:id="rId13"/>
    <p:sldLayoutId id="2147483691" r:id="rId14"/>
    <p:sldLayoutId id="2147483686" r:id="rId15"/>
    <p:sldLayoutId id="2147483687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58860-8DAB-0B7F-C444-EDCCCD99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D6D85-D028-0EB4-E1A2-9D3EB5CB6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16F9-01B8-381A-1833-D3EC8D234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BA8B-1434-4B6D-AC7F-8FACA0B2A2E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5FCB7-9B5C-9B44-5646-D2217E43F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analysis and results are based on synthetically generated data. This is NOT a reflection of Truist's data.​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5D4B-9EBB-E60C-9BDF-6E43AF748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B2F86-B0C4-4A06-AE51-35F6B9C6B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8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68216"/>
            <a:ext cx="12192000" cy="2387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6000" dirty="0">
                <a:latin typeface="Arial"/>
                <a:cs typeface="Arial"/>
              </a:rPr>
              <a:t>Multimodal Sentiment - Weighted</a:t>
            </a:r>
            <a:br>
              <a:rPr lang="en-US" sz="6000" dirty="0"/>
            </a:br>
            <a:r>
              <a:rPr lang="en-US" sz="6000" dirty="0"/>
              <a:t>Product Recommendation System</a:t>
            </a:r>
            <a:endParaRPr lang="en-US" sz="6000" dirty="0">
              <a:cs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38645" y="3636564"/>
            <a:ext cx="6153150" cy="30987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>
                <a:latin typeface="Arial"/>
                <a:cs typeface="Arial"/>
              </a:rPr>
              <a:t>Decemeber</a:t>
            </a:r>
            <a:r>
              <a:rPr lang="en-US" dirty="0">
                <a:latin typeface="Arial"/>
                <a:cs typeface="Arial"/>
              </a:rPr>
              <a:t> 4th, 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0C62B-A36D-6ABE-3EFD-D6DB4F4C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A3BA0-8F66-4951-9C1A-284CBD5AF07E}"/>
              </a:ext>
            </a:extLst>
          </p:cNvPr>
          <p:cNvSpPr/>
          <p:nvPr/>
        </p:nvSpPr>
        <p:spPr>
          <a:xfrm>
            <a:off x="250722" y="3174899"/>
            <a:ext cx="3469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Bharath Badri Venkata</a:t>
            </a:r>
          </a:p>
        </p:txBody>
      </p:sp>
    </p:spTree>
    <p:extLst>
      <p:ext uri="{BB962C8B-B14F-4D97-AF65-F5344CB8AC3E}">
        <p14:creationId xmlns:p14="http://schemas.microsoft.com/office/powerpoint/2010/main" val="146718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ECB8-857E-160F-108B-697BEB2B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55867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20AC39-A5C6-1FBD-CA30-B226F7958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832421"/>
              </p:ext>
            </p:extLst>
          </p:nvPr>
        </p:nvGraphicFramePr>
        <p:xfrm>
          <a:off x="381000" y="1446950"/>
          <a:ext cx="11430000" cy="417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C23C44E5-69A4-F8C0-1254-3924EEC6F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341" y="2245526"/>
            <a:ext cx="457200" cy="457200"/>
          </a:xfrm>
          <a:prstGeom prst="rect">
            <a:avLst/>
          </a:prstGeom>
        </p:spPr>
      </p:pic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53500AFA-92E1-E03A-C97F-8B97DED7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2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82" y="0"/>
            <a:ext cx="9144000" cy="1983416"/>
          </a:xfrm>
        </p:spPr>
        <p:txBody>
          <a:bodyPr/>
          <a:lstStyle/>
          <a:p>
            <a:r>
              <a:rPr dirty="0"/>
              <a:t>Business Objective &amp; Problem Statement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778" y="2271108"/>
            <a:ext cx="11618190" cy="339517"/>
          </a:xfrm>
        </p:spPr>
        <p:txBody>
          <a:bodyPr/>
          <a:lstStyle/>
          <a:p>
            <a:r>
              <a:rPr sz="2800" i="1" u="sng" dirty="0"/>
              <a:t>Objective:</a:t>
            </a:r>
            <a:r>
              <a:rPr sz="2400" dirty="0"/>
              <a:t> Develop a multimodal recommendation system that leverages both text reviews and product images to enhance the user experience in the Health and Personal Care category.</a:t>
            </a:r>
          </a:p>
          <a:p>
            <a:endParaRPr sz="2400" dirty="0"/>
          </a:p>
          <a:p>
            <a:r>
              <a:rPr sz="2800" i="1" u="sng" dirty="0"/>
              <a:t>Problem Statement:</a:t>
            </a:r>
            <a:r>
              <a:rPr sz="2400" dirty="0"/>
              <a:t> Existing recommendation systems often rely on either textual or visual data, failing to utilize a combination for more accurate and diverse recommendations.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090" y="0"/>
            <a:ext cx="10325838" cy="1178825"/>
          </a:xfrm>
        </p:spPr>
        <p:txBody>
          <a:bodyPr/>
          <a:lstStyle/>
          <a:p>
            <a:r>
              <a:rPr dirty="0"/>
              <a:t>Data and Features Used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586" y="1513077"/>
            <a:ext cx="9144000" cy="339517"/>
          </a:xfrm>
        </p:spPr>
        <p:txBody>
          <a:bodyPr/>
          <a:lstStyle/>
          <a:p>
            <a:r>
              <a:rPr sz="2400" i="1" u="sng" dirty="0"/>
              <a:t>Data Sources:</a:t>
            </a:r>
          </a:p>
          <a:p>
            <a:r>
              <a:rPr dirty="0"/>
              <a:t>- Reviews: </a:t>
            </a:r>
            <a:r>
              <a:rPr dirty="0" err="1"/>
              <a:t>Health_and_Personal_Care.jsonl</a:t>
            </a:r>
            <a:endParaRPr dirty="0"/>
          </a:p>
          <a:p>
            <a:r>
              <a:rPr dirty="0"/>
              <a:t>- Metadata: </a:t>
            </a:r>
            <a:r>
              <a:rPr dirty="0" err="1"/>
              <a:t>meta_Health_and_Personal_Care.jsonl</a:t>
            </a:r>
            <a:endParaRPr dirty="0"/>
          </a:p>
          <a:p>
            <a:r>
              <a:rPr sz="2400" i="1" u="sng" dirty="0"/>
              <a:t>Key Features:</a:t>
            </a:r>
          </a:p>
          <a:p>
            <a:r>
              <a:rPr dirty="0"/>
              <a:t>- Textual data: Product reviews (text and </a:t>
            </a:r>
            <a:r>
              <a:rPr dirty="0" err="1"/>
              <a:t>processed_text</a:t>
            </a:r>
            <a:r>
              <a:rPr dirty="0"/>
              <a:t>).</a:t>
            </a:r>
          </a:p>
          <a:p>
            <a:r>
              <a:rPr dirty="0"/>
              <a:t>- Visual data: Images (</a:t>
            </a:r>
            <a:r>
              <a:rPr dirty="0" err="1"/>
              <a:t>images_y</a:t>
            </a:r>
            <a:r>
              <a:rPr dirty="0"/>
              <a:t> field).</a:t>
            </a:r>
          </a:p>
          <a:p>
            <a:r>
              <a:rPr dirty="0"/>
              <a:t>- Metadata: Average ratings, prices, and product titles.</a:t>
            </a:r>
          </a:p>
          <a:p>
            <a:r>
              <a:rPr dirty="0"/>
              <a:t>- Sentiment analysis using </a:t>
            </a:r>
            <a:r>
              <a:rPr dirty="0" err="1"/>
              <a:t>TextBlob</a:t>
            </a:r>
            <a:r>
              <a:rPr dirty="0"/>
              <a:t> and transformer-based models.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74" y="0"/>
            <a:ext cx="9144000" cy="924623"/>
          </a:xfrm>
        </p:spPr>
        <p:txBody>
          <a:bodyPr/>
          <a:lstStyle/>
          <a:p>
            <a:r>
              <a:rPr dirty="0"/>
              <a:t>Methodologies/Models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738" y="1220469"/>
            <a:ext cx="9144000" cy="339517"/>
          </a:xfrm>
        </p:spPr>
        <p:txBody>
          <a:bodyPr/>
          <a:lstStyle/>
          <a:p>
            <a:r>
              <a:rPr sz="2400" i="1" u="sng" dirty="0"/>
              <a:t>Models Used:</a:t>
            </a:r>
          </a:p>
          <a:p>
            <a:r>
              <a:rPr dirty="0"/>
              <a:t>- Text Similarity: Sentence embeddings using all-MiniLM-L6-v2 for encoding and cosine similarity for ranking.</a:t>
            </a:r>
          </a:p>
          <a:p>
            <a:r>
              <a:rPr dirty="0"/>
              <a:t>- Image Similarity: CLIP model (clip-vit-base-patch32) for embedding and cosine similarity.</a:t>
            </a:r>
          </a:p>
          <a:p>
            <a:endParaRPr dirty="0"/>
          </a:p>
          <a:p>
            <a:r>
              <a:rPr sz="2400" i="1" u="sng" dirty="0"/>
              <a:t>Preprocessing:</a:t>
            </a:r>
          </a:p>
          <a:p>
            <a:r>
              <a:rPr dirty="0"/>
              <a:t>- Text cleaning using regular expressions.</a:t>
            </a:r>
          </a:p>
          <a:p>
            <a:r>
              <a:rPr dirty="0"/>
              <a:t>- Sentiment analysis with </a:t>
            </a:r>
            <a:r>
              <a:rPr dirty="0" err="1"/>
              <a:t>TextBlob</a:t>
            </a:r>
            <a:r>
              <a:rPr dirty="0"/>
              <a:t> and </a:t>
            </a:r>
            <a:r>
              <a:rPr dirty="0" err="1"/>
              <a:t>DistilBERT</a:t>
            </a:r>
            <a:r>
              <a:rPr dirty="0"/>
              <a:t>-based transformers.</a:t>
            </a:r>
          </a:p>
          <a:p>
            <a:r>
              <a:rPr dirty="0"/>
              <a:t>- Image resizing and quality enhancement.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202" y="109"/>
            <a:ext cx="11910798" cy="975251"/>
          </a:xfrm>
        </p:spPr>
        <p:txBody>
          <a:bodyPr/>
          <a:lstStyle/>
          <a:p>
            <a:r>
              <a:rPr sz="5400" dirty="0"/>
              <a:t>Implementation (Code Components)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328" y="1093670"/>
            <a:ext cx="11910797" cy="33951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sz="2000" i="1" u="sng" dirty="0"/>
              <a:t>F</a:t>
            </a:r>
            <a:r>
              <a:rPr lang="en-US" sz="2000" i="1" u="sng" dirty="0"/>
              <a:t>rontend</a:t>
            </a:r>
            <a:r>
              <a:rPr sz="2000" i="1" u="sng" dirty="0"/>
              <a:t> Implemented in </a:t>
            </a:r>
            <a:r>
              <a:rPr sz="2000" i="1" u="sng" dirty="0" err="1"/>
              <a:t>app.py</a:t>
            </a:r>
            <a:r>
              <a:rPr sz="2000" i="1" u="sng" dirty="0"/>
              <a:t>:</a:t>
            </a:r>
          </a:p>
          <a:p>
            <a:pPr>
              <a:spcBef>
                <a:spcPts val="1200"/>
              </a:spcBef>
            </a:pPr>
            <a:r>
              <a:rPr dirty="0"/>
              <a:t>- User interface to input queries, upload images, and display recommendations.</a:t>
            </a:r>
          </a:p>
          <a:p>
            <a:pPr>
              <a:spcBef>
                <a:spcPts val="1200"/>
              </a:spcBef>
            </a:pPr>
            <a:r>
              <a:rPr dirty="0"/>
              <a:t>- Methods called:</a:t>
            </a:r>
          </a:p>
          <a:p>
            <a:pPr>
              <a:spcBef>
                <a:spcPts val="1200"/>
              </a:spcBef>
            </a:pPr>
            <a:r>
              <a:rPr dirty="0"/>
              <a:t>  - </a:t>
            </a:r>
            <a:r>
              <a:rPr dirty="0" err="1"/>
              <a:t>get_recommendations</a:t>
            </a:r>
            <a:r>
              <a:rPr dirty="0"/>
              <a:t>() for text-based results.</a:t>
            </a:r>
          </a:p>
          <a:p>
            <a:pPr>
              <a:spcBef>
                <a:spcPts val="1200"/>
              </a:spcBef>
            </a:pPr>
            <a:r>
              <a:rPr dirty="0"/>
              <a:t>  - </a:t>
            </a:r>
            <a:r>
              <a:rPr dirty="0" err="1"/>
              <a:t>get_image_based_recommendations</a:t>
            </a:r>
            <a:r>
              <a:rPr dirty="0"/>
              <a:t>() for image similarity.</a:t>
            </a:r>
          </a:p>
          <a:p>
            <a:pPr>
              <a:spcBef>
                <a:spcPts val="1200"/>
              </a:spcBef>
            </a:pPr>
            <a:r>
              <a:rPr dirty="0"/>
              <a:t>  - </a:t>
            </a:r>
            <a:r>
              <a:rPr dirty="0" err="1"/>
              <a:t>combine_features</a:t>
            </a:r>
            <a:r>
              <a:rPr dirty="0"/>
              <a:t>() for final ranking.</a:t>
            </a:r>
          </a:p>
          <a:p>
            <a:pPr>
              <a:spcBef>
                <a:spcPts val="1200"/>
              </a:spcBef>
            </a:pPr>
            <a:r>
              <a:rPr sz="2000" i="1" u="sng" dirty="0"/>
              <a:t>Backend Logic in </a:t>
            </a:r>
            <a:r>
              <a:rPr sz="2000" i="1" u="sng" dirty="0" err="1"/>
              <a:t>pro.py</a:t>
            </a:r>
            <a:r>
              <a:rPr sz="2000" i="1" u="sng" dirty="0"/>
              <a:t>:</a:t>
            </a:r>
          </a:p>
          <a:p>
            <a:pPr>
              <a:spcBef>
                <a:spcPts val="1200"/>
              </a:spcBef>
            </a:pPr>
            <a:r>
              <a:rPr dirty="0"/>
              <a:t>- Data loading and merging (</a:t>
            </a:r>
            <a:r>
              <a:rPr dirty="0" err="1"/>
              <a:t>load_data</a:t>
            </a:r>
            <a:r>
              <a:rPr dirty="0"/>
              <a:t>() and </a:t>
            </a:r>
            <a:r>
              <a:rPr dirty="0" err="1"/>
              <a:t>process_data</a:t>
            </a:r>
            <a:r>
              <a:rPr dirty="0"/>
              <a:t>()).</a:t>
            </a:r>
          </a:p>
          <a:p>
            <a:pPr>
              <a:spcBef>
                <a:spcPts val="1200"/>
              </a:spcBef>
            </a:pPr>
            <a:r>
              <a:rPr dirty="0"/>
              <a:t>- Text and image embedding generation with batching (</a:t>
            </a:r>
            <a:r>
              <a:rPr dirty="0" err="1"/>
              <a:t>batch_process_embeddings</a:t>
            </a:r>
            <a:r>
              <a:rPr dirty="0"/>
              <a:t>()).</a:t>
            </a:r>
          </a:p>
          <a:p>
            <a:pPr>
              <a:spcBef>
                <a:spcPts val="1200"/>
              </a:spcBef>
            </a:pPr>
            <a:r>
              <a:rPr dirty="0"/>
              <a:t>- Sentiment-weighted scoring and feature combination (</a:t>
            </a:r>
            <a:r>
              <a:rPr dirty="0" err="1"/>
              <a:t>sentiment_weighted_recommendations</a:t>
            </a:r>
            <a:r>
              <a:rPr lang="en-IN"/>
              <a:t>()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434" y="0"/>
            <a:ext cx="11959566" cy="829056"/>
          </a:xfrm>
        </p:spPr>
        <p:txBody>
          <a:bodyPr/>
          <a:lstStyle/>
          <a:p>
            <a:r>
              <a:rPr sz="5400" dirty="0"/>
              <a:t>Evaluation Metrics and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434" y="1013205"/>
            <a:ext cx="9144000" cy="339517"/>
          </a:xfrm>
        </p:spPr>
        <p:txBody>
          <a:bodyPr/>
          <a:lstStyle/>
          <a:p>
            <a:r>
              <a:rPr sz="2400" i="1" u="sng" dirty="0"/>
              <a:t>Metrics Used:</a:t>
            </a:r>
          </a:p>
          <a:p>
            <a:r>
              <a:rPr dirty="0"/>
              <a:t>- Mean Reciprocal Rank (MRR) and Normalized Discounted Cumulative Gain (NDCG) for relevance and ranking efficiency.</a:t>
            </a:r>
          </a:p>
          <a:p>
            <a:endParaRPr dirty="0"/>
          </a:p>
          <a:p>
            <a:r>
              <a:rPr sz="2400" i="1" u="sng" dirty="0"/>
              <a:t>Preliminary Results:</a:t>
            </a:r>
          </a:p>
          <a:p>
            <a:r>
              <a:rPr dirty="0"/>
              <a:t>- Sentiment-weighted scoring improved relevance by integrating user sentiments into similarity rankings.</a:t>
            </a:r>
          </a:p>
          <a:p>
            <a:r>
              <a:rPr dirty="0"/>
              <a:t>- Combined multimodal recommendations outperformed text-only or image-only recommendations.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050" y="1"/>
            <a:ext cx="11983950" cy="1036320"/>
          </a:xfrm>
        </p:spPr>
        <p:txBody>
          <a:bodyPr/>
          <a:lstStyle/>
          <a:p>
            <a:r>
              <a:rPr dirty="0"/>
              <a:t>Conclusion and Next Steps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162" y="1318005"/>
            <a:ext cx="9144000" cy="339517"/>
          </a:xfrm>
        </p:spPr>
        <p:txBody>
          <a:bodyPr/>
          <a:lstStyle/>
          <a:p>
            <a:r>
              <a:rPr sz="2000" i="1" u="sng" dirty="0"/>
              <a:t>Conclusion:</a:t>
            </a:r>
          </a:p>
          <a:p>
            <a:r>
              <a:rPr dirty="0"/>
              <a:t>- The multimodal recommendation system effectively combines textual and visual data for more relevant recommendations.</a:t>
            </a:r>
          </a:p>
          <a:p>
            <a:r>
              <a:rPr dirty="0"/>
              <a:t>- The use of sentiment analysis further enhances the ranking by incorporating user sentiment.</a:t>
            </a:r>
          </a:p>
          <a:p>
            <a:endParaRPr dirty="0"/>
          </a:p>
          <a:p>
            <a:r>
              <a:rPr sz="2000" i="1" u="sng" dirty="0"/>
              <a:t>Next Steps:</a:t>
            </a:r>
          </a:p>
          <a:p>
            <a:r>
              <a:rPr dirty="0"/>
              <a:t>- Optimize performance for large datasets by improving memory management and GPU utilization.</a:t>
            </a:r>
          </a:p>
          <a:p>
            <a:r>
              <a:rPr dirty="0"/>
              <a:t>- Experiment with advanced ensemble models for feature combination.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9E3F6-EB72-4939-9021-A36D5593B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" y="731583"/>
            <a:ext cx="11331678" cy="2387600"/>
          </a:xfrm>
        </p:spPr>
        <p:txBody>
          <a:bodyPr/>
          <a:lstStyle/>
          <a:p>
            <a:pPr algn="ctr"/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94525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4092</TotalTime>
  <Words>486</Words>
  <Application>Microsoft Office PowerPoint</Application>
  <PresentationFormat>Widescreen</PresentationFormat>
  <Paragraphs>65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Palatino</vt:lpstr>
      <vt:lpstr>MAT008_Robinson_PPT_template_20160817_1e</vt:lpstr>
      <vt:lpstr>Office Theme</vt:lpstr>
      <vt:lpstr>Multimodal Sentiment - Weighted Product Recommendation System</vt:lpstr>
      <vt:lpstr>Agenda:</vt:lpstr>
      <vt:lpstr>Business Objective &amp; Problem Statement</vt:lpstr>
      <vt:lpstr>Data and Features Used</vt:lpstr>
      <vt:lpstr>Methodologies/Models</vt:lpstr>
      <vt:lpstr>Implementation (Code Components)</vt:lpstr>
      <vt:lpstr>Evaluation Metrics and Results</vt:lpstr>
      <vt:lpstr>Conclusion and Next Steps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Badri Venkata Bharath</cp:lastModifiedBy>
  <cp:revision>90</cp:revision>
  <dcterms:created xsi:type="dcterms:W3CDTF">2023-04-02T20:24:17Z</dcterms:created>
  <dcterms:modified xsi:type="dcterms:W3CDTF">2025-06-03T04:33:18Z</dcterms:modified>
</cp:coreProperties>
</file>